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4"/>
  </p:notesMasterIdLst>
  <p:handoutMasterIdLst>
    <p:handoutMasterId r:id="rId15"/>
  </p:handoutMasterIdLst>
  <p:sldIdLst>
    <p:sldId id="256" r:id="rId5"/>
    <p:sldId id="258" r:id="rId6"/>
    <p:sldId id="257" r:id="rId7"/>
    <p:sldId id="264" r:id="rId8"/>
    <p:sldId id="259" r:id="rId9"/>
    <p:sldId id="260" r:id="rId10"/>
    <p:sldId id="261" r:id="rId11"/>
    <p:sldId id="262"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EF6B5-F9FB-E887-ABBA-617F96099479}" name="Enzlin, Sarah" initials="ES" userId="S::s.enzlin@utrecht.nl::ac2697b9-7e62-43da-b394-f9c1b3a2dc25" providerId="AD"/>
  <p188:author id="{521D01ED-FF09-DE9B-13AA-6650FB2C79C4}" name="Vugt, Jasper van" initials="Vv" userId="S::jasper.van.vugt@utrecht.nl::6707457a-d376-4603-a2df-87c25659d5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CC0000"/>
    <a:srgbClr val="195814"/>
    <a:srgbClr val="32AB27"/>
    <a:srgbClr val="004181"/>
    <a:srgbClr val="762CD1"/>
    <a:srgbClr val="FF0505"/>
    <a:srgbClr val="F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AF176-8072-41DA-8F8C-B6E0B62388B0}" v="3" dt="2023-05-23T06:30:55.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1"/>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genelen, Larissa" userId="7a40562a-3f64-4dff-9c50-15aa6a0f68ad" providerId="ADAL" clId="{52FAF176-8072-41DA-8F8C-B6E0B62388B0}"/>
    <pc:docChg chg="undo custSel addSld delSld modSld">
      <pc:chgData name="Jongenelen, Larissa" userId="7a40562a-3f64-4dff-9c50-15aa6a0f68ad" providerId="ADAL" clId="{52FAF176-8072-41DA-8F8C-B6E0B62388B0}" dt="2023-05-23T06:44:30.715" v="1514" actId="20577"/>
      <pc:docMkLst>
        <pc:docMk/>
      </pc:docMkLst>
      <pc:sldChg chg="modSp mod">
        <pc:chgData name="Jongenelen, Larissa" userId="7a40562a-3f64-4dff-9c50-15aa6a0f68ad" providerId="ADAL" clId="{52FAF176-8072-41DA-8F8C-B6E0B62388B0}" dt="2023-05-23T06:43:54.714" v="1494" actId="20577"/>
        <pc:sldMkLst>
          <pc:docMk/>
          <pc:sldMk cId="3340300848" sldId="256"/>
        </pc:sldMkLst>
        <pc:spChg chg="mod">
          <ac:chgData name="Jongenelen, Larissa" userId="7a40562a-3f64-4dff-9c50-15aa6a0f68ad" providerId="ADAL" clId="{52FAF176-8072-41DA-8F8C-B6E0B62388B0}" dt="2023-05-23T06:43:54.714" v="1494" actId="20577"/>
          <ac:spMkLst>
            <pc:docMk/>
            <pc:sldMk cId="3340300848" sldId="256"/>
            <ac:spMk id="3" creationId="{4B233FEB-6760-B088-2B78-64B097E98AB2}"/>
          </ac:spMkLst>
        </pc:spChg>
        <pc:spChg chg="mod">
          <ac:chgData name="Jongenelen, Larissa" userId="7a40562a-3f64-4dff-9c50-15aa6a0f68ad" providerId="ADAL" clId="{52FAF176-8072-41DA-8F8C-B6E0B62388B0}" dt="2023-05-23T06:42:02.315" v="1487" actId="20577"/>
          <ac:spMkLst>
            <pc:docMk/>
            <pc:sldMk cId="3340300848" sldId="256"/>
            <ac:spMk id="5" creationId="{3375FACE-B222-6605-331D-2B32898FD082}"/>
          </ac:spMkLst>
        </pc:spChg>
      </pc:sldChg>
      <pc:sldChg chg="modSp mod">
        <pc:chgData name="Jongenelen, Larissa" userId="7a40562a-3f64-4dff-9c50-15aa6a0f68ad" providerId="ADAL" clId="{52FAF176-8072-41DA-8F8C-B6E0B62388B0}" dt="2023-05-23T06:44:30.715" v="1514" actId="20577"/>
        <pc:sldMkLst>
          <pc:docMk/>
          <pc:sldMk cId="2791660247" sldId="257"/>
        </pc:sldMkLst>
        <pc:spChg chg="mod">
          <ac:chgData name="Jongenelen, Larissa" userId="7a40562a-3f64-4dff-9c50-15aa6a0f68ad" providerId="ADAL" clId="{52FAF176-8072-41DA-8F8C-B6E0B62388B0}" dt="2023-05-23T06:44:30.715" v="1514" actId="20577"/>
          <ac:spMkLst>
            <pc:docMk/>
            <pc:sldMk cId="2791660247" sldId="257"/>
            <ac:spMk id="3" creationId="{67B2211E-69E8-2889-5492-EB9251EB55A0}"/>
          </ac:spMkLst>
        </pc:spChg>
      </pc:sldChg>
      <pc:sldChg chg="modSp mod">
        <pc:chgData name="Jongenelen, Larissa" userId="7a40562a-3f64-4dff-9c50-15aa6a0f68ad" providerId="ADAL" clId="{52FAF176-8072-41DA-8F8C-B6E0B62388B0}" dt="2023-05-23T06:38:29.491" v="1418" actId="313"/>
        <pc:sldMkLst>
          <pc:docMk/>
          <pc:sldMk cId="1204403821" sldId="258"/>
        </pc:sldMkLst>
        <pc:spChg chg="mod">
          <ac:chgData name="Jongenelen, Larissa" userId="7a40562a-3f64-4dff-9c50-15aa6a0f68ad" providerId="ADAL" clId="{52FAF176-8072-41DA-8F8C-B6E0B62388B0}" dt="2023-05-23T06:07:00.855" v="20" actId="20577"/>
          <ac:spMkLst>
            <pc:docMk/>
            <pc:sldMk cId="1204403821" sldId="258"/>
            <ac:spMk id="2" creationId="{610B0396-0B1D-9616-6C10-598417A187D7}"/>
          </ac:spMkLst>
        </pc:spChg>
        <pc:spChg chg="mod">
          <ac:chgData name="Jongenelen, Larissa" userId="7a40562a-3f64-4dff-9c50-15aa6a0f68ad" providerId="ADAL" clId="{52FAF176-8072-41DA-8F8C-B6E0B62388B0}" dt="2023-05-23T06:38:29.491" v="1418" actId="313"/>
          <ac:spMkLst>
            <pc:docMk/>
            <pc:sldMk cId="1204403821" sldId="258"/>
            <ac:spMk id="3" creationId="{13C1916E-A7D6-3D21-CDB9-4C7F07462A5A}"/>
          </ac:spMkLst>
        </pc:spChg>
      </pc:sldChg>
      <pc:sldChg chg="modSp mod">
        <pc:chgData name="Jongenelen, Larissa" userId="7a40562a-3f64-4dff-9c50-15aa6a0f68ad" providerId="ADAL" clId="{52FAF176-8072-41DA-8F8C-B6E0B62388B0}" dt="2023-05-23T06:40:39.712" v="1460" actId="14100"/>
        <pc:sldMkLst>
          <pc:docMk/>
          <pc:sldMk cId="181742027" sldId="259"/>
        </pc:sldMkLst>
        <pc:picChg chg="mod">
          <ac:chgData name="Jongenelen, Larissa" userId="7a40562a-3f64-4dff-9c50-15aa6a0f68ad" providerId="ADAL" clId="{52FAF176-8072-41DA-8F8C-B6E0B62388B0}" dt="2023-05-23T06:40:39.712" v="1460" actId="14100"/>
          <ac:picMkLst>
            <pc:docMk/>
            <pc:sldMk cId="181742027" sldId="259"/>
            <ac:picMk id="5" creationId="{77EF7FCA-8B1C-24EE-A299-5C3509A4F29B}"/>
          </ac:picMkLst>
        </pc:picChg>
      </pc:sldChg>
      <pc:sldChg chg="addSp delSp modSp mod">
        <pc:chgData name="Jongenelen, Larissa" userId="7a40562a-3f64-4dff-9c50-15aa6a0f68ad" providerId="ADAL" clId="{52FAF176-8072-41DA-8F8C-B6E0B62388B0}" dt="2023-05-23T06:21:17.988" v="564" actId="1076"/>
        <pc:sldMkLst>
          <pc:docMk/>
          <pc:sldMk cId="1045824914" sldId="261"/>
        </pc:sldMkLst>
        <pc:spChg chg="mod">
          <ac:chgData name="Jongenelen, Larissa" userId="7a40562a-3f64-4dff-9c50-15aa6a0f68ad" providerId="ADAL" clId="{52FAF176-8072-41DA-8F8C-B6E0B62388B0}" dt="2023-05-23T06:21:14.690" v="563" actId="1076"/>
          <ac:spMkLst>
            <pc:docMk/>
            <pc:sldMk cId="1045824914" sldId="261"/>
            <ac:spMk id="4" creationId="{840ED11B-3470-0533-82FD-508F2F841C6D}"/>
          </ac:spMkLst>
        </pc:spChg>
        <pc:spChg chg="del mod">
          <ac:chgData name="Jongenelen, Larissa" userId="7a40562a-3f64-4dff-9c50-15aa6a0f68ad" providerId="ADAL" clId="{52FAF176-8072-41DA-8F8C-B6E0B62388B0}" dt="2023-05-23T06:18:48.943" v="523" actId="478"/>
          <ac:spMkLst>
            <pc:docMk/>
            <pc:sldMk cId="1045824914" sldId="261"/>
            <ac:spMk id="5" creationId="{B511172A-DB94-ECCE-F341-55CE26E2547D}"/>
          </ac:spMkLst>
        </pc:spChg>
        <pc:spChg chg="mod">
          <ac:chgData name="Jongenelen, Larissa" userId="7a40562a-3f64-4dff-9c50-15aa6a0f68ad" providerId="ADAL" clId="{52FAF176-8072-41DA-8F8C-B6E0B62388B0}" dt="2023-05-23T06:21:17.988" v="564" actId="1076"/>
          <ac:spMkLst>
            <pc:docMk/>
            <pc:sldMk cId="1045824914" sldId="261"/>
            <ac:spMk id="6" creationId="{29423A3D-BA91-6F85-C41A-25D3F4EBA760}"/>
          </ac:spMkLst>
        </pc:spChg>
        <pc:spChg chg="mod">
          <ac:chgData name="Jongenelen, Larissa" userId="7a40562a-3f64-4dff-9c50-15aa6a0f68ad" providerId="ADAL" clId="{52FAF176-8072-41DA-8F8C-B6E0B62388B0}" dt="2023-05-23T06:20:24.828" v="546" actId="255"/>
          <ac:spMkLst>
            <pc:docMk/>
            <pc:sldMk cId="1045824914" sldId="261"/>
            <ac:spMk id="7" creationId="{FA49F2A7-6BED-5F26-FBEB-BE6BC826D426}"/>
          </ac:spMkLst>
        </pc:spChg>
        <pc:spChg chg="add mod">
          <ac:chgData name="Jongenelen, Larissa" userId="7a40562a-3f64-4dff-9c50-15aa6a0f68ad" providerId="ADAL" clId="{52FAF176-8072-41DA-8F8C-B6E0B62388B0}" dt="2023-05-23T06:21:01.528" v="551" actId="20577"/>
          <ac:spMkLst>
            <pc:docMk/>
            <pc:sldMk cId="1045824914" sldId="261"/>
            <ac:spMk id="9" creationId="{C71FA233-CF30-4567-8270-3DA497CD0B5F}"/>
          </ac:spMkLst>
        </pc:spChg>
        <pc:picChg chg="add del">
          <ac:chgData name="Jongenelen, Larissa" userId="7a40562a-3f64-4dff-9c50-15aa6a0f68ad" providerId="ADAL" clId="{52FAF176-8072-41DA-8F8C-B6E0B62388B0}" dt="2023-05-23T06:18:29.345" v="512" actId="478"/>
          <ac:picMkLst>
            <pc:docMk/>
            <pc:sldMk cId="1045824914" sldId="261"/>
            <ac:picMk id="8" creationId="{0DB331BD-691D-0AE6-74C4-04DCCF9251BD}"/>
          </ac:picMkLst>
        </pc:picChg>
      </pc:sldChg>
      <pc:sldChg chg="addSp modSp mod modClrScheme chgLayout">
        <pc:chgData name="Jongenelen, Larissa" userId="7a40562a-3f64-4dff-9c50-15aa6a0f68ad" providerId="ADAL" clId="{52FAF176-8072-41DA-8F8C-B6E0B62388B0}" dt="2023-05-23T06:27:01.014" v="807" actId="255"/>
        <pc:sldMkLst>
          <pc:docMk/>
          <pc:sldMk cId="1088684221" sldId="262"/>
        </pc:sldMkLst>
        <pc:spChg chg="mod ord">
          <ac:chgData name="Jongenelen, Larissa" userId="7a40562a-3f64-4dff-9c50-15aa6a0f68ad" providerId="ADAL" clId="{52FAF176-8072-41DA-8F8C-B6E0B62388B0}" dt="2023-05-23T06:24:42.879" v="636" actId="700"/>
          <ac:spMkLst>
            <pc:docMk/>
            <pc:sldMk cId="1088684221" sldId="262"/>
            <ac:spMk id="2" creationId="{AEB24F02-C6C7-B89F-11F1-4591770BF42B}"/>
          </ac:spMkLst>
        </pc:spChg>
        <pc:spChg chg="mod ord">
          <ac:chgData name="Jongenelen, Larissa" userId="7a40562a-3f64-4dff-9c50-15aa6a0f68ad" providerId="ADAL" clId="{52FAF176-8072-41DA-8F8C-B6E0B62388B0}" dt="2023-05-23T06:26:40.754" v="782" actId="27636"/>
          <ac:spMkLst>
            <pc:docMk/>
            <pc:sldMk cId="1088684221" sldId="262"/>
            <ac:spMk id="3" creationId="{67F934B7-2EC9-EEE7-03CE-7C99795323AD}"/>
          </ac:spMkLst>
        </pc:spChg>
        <pc:spChg chg="add mod ord">
          <ac:chgData name="Jongenelen, Larissa" userId="7a40562a-3f64-4dff-9c50-15aa6a0f68ad" providerId="ADAL" clId="{52FAF176-8072-41DA-8F8C-B6E0B62388B0}" dt="2023-05-23T06:26:05.189" v="772" actId="27636"/>
          <ac:spMkLst>
            <pc:docMk/>
            <pc:sldMk cId="1088684221" sldId="262"/>
            <ac:spMk id="4" creationId="{69548793-0D16-8AFA-BB03-BC77C7939DDC}"/>
          </ac:spMkLst>
        </pc:spChg>
        <pc:spChg chg="add mod ord">
          <ac:chgData name="Jongenelen, Larissa" userId="7a40562a-3f64-4dff-9c50-15aa6a0f68ad" providerId="ADAL" clId="{52FAF176-8072-41DA-8F8C-B6E0B62388B0}" dt="2023-05-23T06:26:05.190" v="773" actId="27636"/>
          <ac:spMkLst>
            <pc:docMk/>
            <pc:sldMk cId="1088684221" sldId="262"/>
            <ac:spMk id="5" creationId="{A32AF3A3-3454-752A-6CD6-0DDA470C74DA}"/>
          </ac:spMkLst>
        </pc:spChg>
        <pc:spChg chg="add mod ord">
          <ac:chgData name="Jongenelen, Larissa" userId="7a40562a-3f64-4dff-9c50-15aa6a0f68ad" providerId="ADAL" clId="{52FAF176-8072-41DA-8F8C-B6E0B62388B0}" dt="2023-05-23T06:27:01.014" v="807" actId="255"/>
          <ac:spMkLst>
            <pc:docMk/>
            <pc:sldMk cId="1088684221" sldId="262"/>
            <ac:spMk id="6" creationId="{6FC12702-20FB-3554-9F26-7A32DEDD9F9F}"/>
          </ac:spMkLst>
        </pc:spChg>
      </pc:sldChg>
      <pc:sldChg chg="modSp del mod">
        <pc:chgData name="Jongenelen, Larissa" userId="7a40562a-3f64-4dff-9c50-15aa6a0f68ad" providerId="ADAL" clId="{52FAF176-8072-41DA-8F8C-B6E0B62388B0}" dt="2023-05-23T06:31:46.458" v="1274" actId="47"/>
        <pc:sldMkLst>
          <pc:docMk/>
          <pc:sldMk cId="1875964252" sldId="263"/>
        </pc:sldMkLst>
        <pc:spChg chg="mod">
          <ac:chgData name="Jongenelen, Larissa" userId="7a40562a-3f64-4dff-9c50-15aa6a0f68ad" providerId="ADAL" clId="{52FAF176-8072-41DA-8F8C-B6E0B62388B0}" dt="2023-05-23T06:29:09.111" v="823" actId="20577"/>
          <ac:spMkLst>
            <pc:docMk/>
            <pc:sldMk cId="1875964252" sldId="263"/>
            <ac:spMk id="2" creationId="{BF86389A-E9BB-9195-7D1F-BC3805D4946C}"/>
          </ac:spMkLst>
        </pc:spChg>
        <pc:spChg chg="mod">
          <ac:chgData name="Jongenelen, Larissa" userId="7a40562a-3f64-4dff-9c50-15aa6a0f68ad" providerId="ADAL" clId="{52FAF176-8072-41DA-8F8C-B6E0B62388B0}" dt="2023-05-23T06:30:02.227" v="951" actId="115"/>
          <ac:spMkLst>
            <pc:docMk/>
            <pc:sldMk cId="1875964252" sldId="263"/>
            <ac:spMk id="3" creationId="{5C036CD7-2574-EEC7-90E4-98E54A8BD03A}"/>
          </ac:spMkLst>
        </pc:spChg>
      </pc:sldChg>
      <pc:sldChg chg="addSp delSp modSp new mod modClrScheme chgLayout">
        <pc:chgData name="Jongenelen, Larissa" userId="7a40562a-3f64-4dff-9c50-15aa6a0f68ad" providerId="ADAL" clId="{52FAF176-8072-41DA-8F8C-B6E0B62388B0}" dt="2023-05-23T06:39:40.319" v="1452" actId="14100"/>
        <pc:sldMkLst>
          <pc:docMk/>
          <pc:sldMk cId="3898688597" sldId="264"/>
        </pc:sldMkLst>
        <pc:spChg chg="mod ord">
          <ac:chgData name="Jongenelen, Larissa" userId="7a40562a-3f64-4dff-9c50-15aa6a0f68ad" providerId="ADAL" clId="{52FAF176-8072-41DA-8F8C-B6E0B62388B0}" dt="2023-05-23T06:11:48.984" v="295" actId="700"/>
          <ac:spMkLst>
            <pc:docMk/>
            <pc:sldMk cId="3898688597" sldId="264"/>
            <ac:spMk id="2" creationId="{53EA8653-DDD2-A50A-006A-60076D8DA0D0}"/>
          </ac:spMkLst>
        </pc:spChg>
        <pc:spChg chg="mod ord">
          <ac:chgData name="Jongenelen, Larissa" userId="7a40562a-3f64-4dff-9c50-15aa6a0f68ad" providerId="ADAL" clId="{52FAF176-8072-41DA-8F8C-B6E0B62388B0}" dt="2023-05-23T06:39:40.319" v="1452" actId="14100"/>
          <ac:spMkLst>
            <pc:docMk/>
            <pc:sldMk cId="3898688597" sldId="264"/>
            <ac:spMk id="3" creationId="{D326A319-FDBF-63A6-9916-0A867312B520}"/>
          </ac:spMkLst>
        </pc:spChg>
        <pc:spChg chg="add del mod ord">
          <ac:chgData name="Jongenelen, Larissa" userId="7a40562a-3f64-4dff-9c50-15aa6a0f68ad" providerId="ADAL" clId="{52FAF176-8072-41DA-8F8C-B6E0B62388B0}" dt="2023-05-23T06:11:48.984" v="295" actId="700"/>
          <ac:spMkLst>
            <pc:docMk/>
            <pc:sldMk cId="3898688597" sldId="264"/>
            <ac:spMk id="4" creationId="{FB4DD090-245E-0F7C-BF9C-B6F102843F78}"/>
          </ac:spMkLst>
        </pc:spChg>
        <pc:spChg chg="add del mod ord">
          <ac:chgData name="Jongenelen, Larissa" userId="7a40562a-3f64-4dff-9c50-15aa6a0f68ad" providerId="ADAL" clId="{52FAF176-8072-41DA-8F8C-B6E0B62388B0}" dt="2023-05-23T06:11:48.984" v="295" actId="700"/>
          <ac:spMkLst>
            <pc:docMk/>
            <pc:sldMk cId="3898688597" sldId="264"/>
            <ac:spMk id="5" creationId="{19CEC5D7-007F-9CA8-2524-D702FDACEFFF}"/>
          </ac:spMkLst>
        </pc:spChg>
        <pc:spChg chg="add del mod ord">
          <ac:chgData name="Jongenelen, Larissa" userId="7a40562a-3f64-4dff-9c50-15aa6a0f68ad" providerId="ADAL" clId="{52FAF176-8072-41DA-8F8C-B6E0B62388B0}" dt="2023-05-23T06:11:48.984" v="295" actId="700"/>
          <ac:spMkLst>
            <pc:docMk/>
            <pc:sldMk cId="3898688597" sldId="264"/>
            <ac:spMk id="6" creationId="{049F84DA-2B98-B631-2636-63A9752D081D}"/>
          </ac:spMkLst>
        </pc:spChg>
        <pc:spChg chg="add mod ord">
          <ac:chgData name="Jongenelen, Larissa" userId="7a40562a-3f64-4dff-9c50-15aa6a0f68ad" providerId="ADAL" clId="{52FAF176-8072-41DA-8F8C-B6E0B62388B0}" dt="2023-05-23T06:39:22.739" v="1436" actId="27636"/>
          <ac:spMkLst>
            <pc:docMk/>
            <pc:sldMk cId="3898688597" sldId="264"/>
            <ac:spMk id="7" creationId="{69523406-165A-EBC9-4C73-0DD825724784}"/>
          </ac:spMkLst>
        </pc:spChg>
        <pc:picChg chg="add mod">
          <ac:chgData name="Jongenelen, Larissa" userId="7a40562a-3f64-4dff-9c50-15aa6a0f68ad" providerId="ADAL" clId="{52FAF176-8072-41DA-8F8C-B6E0B62388B0}" dt="2023-05-23T06:17:37.975" v="498" actId="962"/>
          <ac:picMkLst>
            <pc:docMk/>
            <pc:sldMk cId="3898688597" sldId="264"/>
            <ac:picMk id="9" creationId="{2F7292C8-7A98-73A1-4126-54C692678FB7}"/>
          </ac:picMkLst>
        </pc:picChg>
      </pc:sldChg>
      <pc:sldChg chg="modSp new mod">
        <pc:chgData name="Jongenelen, Larissa" userId="7a40562a-3f64-4dff-9c50-15aa6a0f68ad" providerId="ADAL" clId="{52FAF176-8072-41DA-8F8C-B6E0B62388B0}" dt="2023-05-23T06:40:51.736" v="1462" actId="5793"/>
        <pc:sldMkLst>
          <pc:docMk/>
          <pc:sldMk cId="3808171638" sldId="265"/>
        </pc:sldMkLst>
        <pc:spChg chg="mod">
          <ac:chgData name="Jongenelen, Larissa" userId="7a40562a-3f64-4dff-9c50-15aa6a0f68ad" providerId="ADAL" clId="{52FAF176-8072-41DA-8F8C-B6E0B62388B0}" dt="2023-05-23T06:31:10.030" v="1248" actId="20577"/>
          <ac:spMkLst>
            <pc:docMk/>
            <pc:sldMk cId="3808171638" sldId="265"/>
            <ac:spMk id="2" creationId="{3EBC5D8C-4E01-6E14-6F72-6F9742481793}"/>
          </ac:spMkLst>
        </pc:spChg>
        <pc:spChg chg="mod">
          <ac:chgData name="Jongenelen, Larissa" userId="7a40562a-3f64-4dff-9c50-15aa6a0f68ad" providerId="ADAL" clId="{52FAF176-8072-41DA-8F8C-B6E0B62388B0}" dt="2023-05-23T06:40:51.736" v="1462" actId="5793"/>
          <ac:spMkLst>
            <pc:docMk/>
            <pc:sldMk cId="3808171638" sldId="265"/>
            <ac:spMk id="3" creationId="{E77EBC5D-EE45-7300-37A1-E6A43A350FBC}"/>
          </ac:spMkLst>
        </pc:spChg>
      </pc:sldChg>
    </pc:docChg>
  </pc:docChgLst>
  <pc:docChgLst>
    <pc:chgData name="Jongenelen, Larissa" userId="7a40562a-3f64-4dff-9c50-15aa6a0f68ad" providerId="ADAL" clId="{FD11435E-1B2E-467D-B074-7341E8941964}"/>
    <pc:docChg chg="custSel addSld delSld modSld">
      <pc:chgData name="Jongenelen, Larissa" userId="7a40562a-3f64-4dff-9c50-15aa6a0f68ad" providerId="ADAL" clId="{FD11435E-1B2E-467D-B074-7341E8941964}" dt="2023-05-09T09:54:26.393" v="302" actId="47"/>
      <pc:docMkLst>
        <pc:docMk/>
      </pc:docMkLst>
      <pc:sldChg chg="modSp del mod">
        <pc:chgData name="Jongenelen, Larissa" userId="7a40562a-3f64-4dff-9c50-15aa6a0f68ad" providerId="ADAL" clId="{FD11435E-1B2E-467D-B074-7341E8941964}" dt="2023-05-09T09:51:58.336" v="1" actId="47"/>
        <pc:sldMkLst>
          <pc:docMk/>
          <pc:sldMk cId="627909319" sldId="256"/>
        </pc:sldMkLst>
        <pc:spChg chg="mod">
          <ac:chgData name="Jongenelen, Larissa" userId="7a40562a-3f64-4dff-9c50-15aa6a0f68ad" providerId="ADAL" clId="{FD11435E-1B2E-467D-B074-7341E8941964}" dt="2023-05-09T09:51:55.138" v="0" actId="20577"/>
          <ac:spMkLst>
            <pc:docMk/>
            <pc:sldMk cId="627909319" sldId="256"/>
            <ac:spMk id="2" creationId="{5A946BA6-AE4F-43AD-9CB8-727D6EA5B470}"/>
          </ac:spMkLst>
        </pc:spChg>
      </pc:sldChg>
      <pc:sldChg chg="modSp new mod">
        <pc:chgData name="Jongenelen, Larissa" userId="7a40562a-3f64-4dff-9c50-15aa6a0f68ad" providerId="ADAL" clId="{FD11435E-1B2E-467D-B074-7341E8941964}" dt="2023-05-09T09:52:56.730" v="157" actId="27636"/>
        <pc:sldMkLst>
          <pc:docMk/>
          <pc:sldMk cId="3340300848" sldId="256"/>
        </pc:sldMkLst>
        <pc:spChg chg="mod">
          <ac:chgData name="Jongenelen, Larissa" userId="7a40562a-3f64-4dff-9c50-15aa6a0f68ad" providerId="ADAL" clId="{FD11435E-1B2E-467D-B074-7341E8941964}" dt="2023-05-09T09:52:56.730" v="157" actId="27636"/>
          <ac:spMkLst>
            <pc:docMk/>
            <pc:sldMk cId="3340300848" sldId="256"/>
            <ac:spMk id="2" creationId="{B481BBA8-2979-68B7-59CA-13F04C6AED34}"/>
          </ac:spMkLst>
        </pc:spChg>
      </pc:sldChg>
      <pc:sldChg chg="del">
        <pc:chgData name="Jongenelen, Larissa" userId="7a40562a-3f64-4dff-9c50-15aa6a0f68ad" providerId="ADAL" clId="{FD11435E-1B2E-467D-B074-7341E8941964}" dt="2023-05-09T09:51:58.900" v="2" actId="47"/>
        <pc:sldMkLst>
          <pc:docMk/>
          <pc:sldMk cId="1132627886" sldId="257"/>
        </pc:sldMkLst>
      </pc:sldChg>
      <pc:sldChg chg="modSp new mod">
        <pc:chgData name="Jongenelen, Larissa" userId="7a40562a-3f64-4dff-9c50-15aa6a0f68ad" providerId="ADAL" clId="{FD11435E-1B2E-467D-B074-7341E8941964}" dt="2023-05-09T09:52:21.156" v="85" actId="20577"/>
        <pc:sldMkLst>
          <pc:docMk/>
          <pc:sldMk cId="2791660247" sldId="257"/>
        </pc:sldMkLst>
        <pc:spChg chg="mod">
          <ac:chgData name="Jongenelen, Larissa" userId="7a40562a-3f64-4dff-9c50-15aa6a0f68ad" providerId="ADAL" clId="{FD11435E-1B2E-467D-B074-7341E8941964}" dt="2023-05-09T09:52:21.156" v="85" actId="20577"/>
          <ac:spMkLst>
            <pc:docMk/>
            <pc:sldMk cId="2791660247" sldId="257"/>
            <ac:spMk id="2" creationId="{17BA84E4-5231-E4AA-6CA0-ABF0FF37BBC9}"/>
          </ac:spMkLst>
        </pc:spChg>
      </pc:sldChg>
      <pc:sldChg chg="modSp new mod">
        <pc:chgData name="Jongenelen, Larissa" userId="7a40562a-3f64-4dff-9c50-15aa6a0f68ad" providerId="ADAL" clId="{FD11435E-1B2E-467D-B074-7341E8941964}" dt="2023-05-09T09:52:36.509" v="154" actId="20577"/>
        <pc:sldMkLst>
          <pc:docMk/>
          <pc:sldMk cId="1204403821" sldId="258"/>
        </pc:sldMkLst>
        <pc:spChg chg="mod">
          <ac:chgData name="Jongenelen, Larissa" userId="7a40562a-3f64-4dff-9c50-15aa6a0f68ad" providerId="ADAL" clId="{FD11435E-1B2E-467D-B074-7341E8941964}" dt="2023-05-09T09:52:36.509" v="154" actId="20577"/>
          <ac:spMkLst>
            <pc:docMk/>
            <pc:sldMk cId="1204403821" sldId="258"/>
            <ac:spMk id="2" creationId="{610B0396-0B1D-9616-6C10-598417A187D7}"/>
          </ac:spMkLst>
        </pc:spChg>
      </pc:sldChg>
      <pc:sldChg chg="addSp delSp modSp new mod">
        <pc:chgData name="Jongenelen, Larissa" userId="7a40562a-3f64-4dff-9c50-15aa6a0f68ad" providerId="ADAL" clId="{FD11435E-1B2E-467D-B074-7341E8941964}" dt="2023-05-09T09:53:15.693" v="166" actId="14100"/>
        <pc:sldMkLst>
          <pc:docMk/>
          <pc:sldMk cId="181742027" sldId="259"/>
        </pc:sldMkLst>
        <pc:spChg chg="del">
          <ac:chgData name="Jongenelen, Larissa" userId="7a40562a-3f64-4dff-9c50-15aa6a0f68ad" providerId="ADAL" clId="{FD11435E-1B2E-467D-B074-7341E8941964}" dt="2023-05-09T09:53:08.886" v="164" actId="478"/>
          <ac:spMkLst>
            <pc:docMk/>
            <pc:sldMk cId="181742027" sldId="259"/>
            <ac:spMk id="2" creationId="{461895BD-DB90-6AC8-4730-5386E5EBC637}"/>
          </ac:spMkLst>
        </pc:spChg>
        <pc:spChg chg="del">
          <ac:chgData name="Jongenelen, Larissa" userId="7a40562a-3f64-4dff-9c50-15aa6a0f68ad" providerId="ADAL" clId="{FD11435E-1B2E-467D-B074-7341E8941964}" dt="2023-05-09T09:52:56.505" v="156" actId="931"/>
          <ac:spMkLst>
            <pc:docMk/>
            <pc:sldMk cId="181742027" sldId="259"/>
            <ac:spMk id="3" creationId="{DB735DC2-C161-4989-1883-360286009AEF}"/>
          </ac:spMkLst>
        </pc:spChg>
        <pc:picChg chg="add mod">
          <ac:chgData name="Jongenelen, Larissa" userId="7a40562a-3f64-4dff-9c50-15aa6a0f68ad" providerId="ADAL" clId="{FD11435E-1B2E-467D-B074-7341E8941964}" dt="2023-05-09T09:53:15.693" v="166" actId="14100"/>
          <ac:picMkLst>
            <pc:docMk/>
            <pc:sldMk cId="181742027" sldId="259"/>
            <ac:picMk id="5" creationId="{77EF7FCA-8B1C-24EE-A299-5C3509A4F29B}"/>
          </ac:picMkLst>
        </pc:picChg>
      </pc:sldChg>
      <pc:sldChg chg="del">
        <pc:chgData name="Jongenelen, Larissa" userId="7a40562a-3f64-4dff-9c50-15aa6a0f68ad" providerId="ADAL" clId="{FD11435E-1B2E-467D-B074-7341E8941964}" dt="2023-05-09T09:52:03.211" v="16" actId="47"/>
        <pc:sldMkLst>
          <pc:docMk/>
          <pc:sldMk cId="1130363091" sldId="259"/>
        </pc:sldMkLst>
      </pc:sldChg>
      <pc:sldChg chg="modSp new mod">
        <pc:chgData name="Jongenelen, Larissa" userId="7a40562a-3f64-4dff-9c50-15aa6a0f68ad" providerId="ADAL" clId="{FD11435E-1B2E-467D-B074-7341E8941964}" dt="2023-05-09T09:53:29.972" v="191" actId="20577"/>
        <pc:sldMkLst>
          <pc:docMk/>
          <pc:sldMk cId="1056856714" sldId="260"/>
        </pc:sldMkLst>
        <pc:spChg chg="mod">
          <ac:chgData name="Jongenelen, Larissa" userId="7a40562a-3f64-4dff-9c50-15aa6a0f68ad" providerId="ADAL" clId="{FD11435E-1B2E-467D-B074-7341E8941964}" dt="2023-05-09T09:53:29.972" v="191" actId="20577"/>
          <ac:spMkLst>
            <pc:docMk/>
            <pc:sldMk cId="1056856714" sldId="260"/>
            <ac:spMk id="2" creationId="{C26EA141-633A-E49A-1551-AC2F39A38A6B}"/>
          </ac:spMkLst>
        </pc:spChg>
      </pc:sldChg>
      <pc:sldChg chg="del">
        <pc:chgData name="Jongenelen, Larissa" userId="7a40562a-3f64-4dff-9c50-15aa6a0f68ad" providerId="ADAL" clId="{FD11435E-1B2E-467D-B074-7341E8941964}" dt="2023-05-09T09:52:03.342" v="17" actId="47"/>
        <pc:sldMkLst>
          <pc:docMk/>
          <pc:sldMk cId="2309822269" sldId="260"/>
        </pc:sldMkLst>
      </pc:sldChg>
      <pc:sldChg chg="modSp new mod">
        <pc:chgData name="Jongenelen, Larissa" userId="7a40562a-3f64-4dff-9c50-15aa6a0f68ad" providerId="ADAL" clId="{FD11435E-1B2E-467D-B074-7341E8941964}" dt="2023-05-09T09:53:40.476" v="243" actId="20577"/>
        <pc:sldMkLst>
          <pc:docMk/>
          <pc:sldMk cId="1045824914" sldId="261"/>
        </pc:sldMkLst>
        <pc:spChg chg="mod">
          <ac:chgData name="Jongenelen, Larissa" userId="7a40562a-3f64-4dff-9c50-15aa6a0f68ad" providerId="ADAL" clId="{FD11435E-1B2E-467D-B074-7341E8941964}" dt="2023-05-09T09:53:40.476" v="243" actId="20577"/>
          <ac:spMkLst>
            <pc:docMk/>
            <pc:sldMk cId="1045824914" sldId="261"/>
            <ac:spMk id="2" creationId="{4A447AB2-FCEC-6A37-3A94-7A383AB58E96}"/>
          </ac:spMkLst>
        </pc:spChg>
      </pc:sldChg>
      <pc:sldChg chg="del">
        <pc:chgData name="Jongenelen, Larissa" userId="7a40562a-3f64-4dff-9c50-15aa6a0f68ad" providerId="ADAL" clId="{FD11435E-1B2E-467D-B074-7341E8941964}" dt="2023-05-09T09:52:03.478" v="18" actId="47"/>
        <pc:sldMkLst>
          <pc:docMk/>
          <pc:sldMk cId="4186039170" sldId="261"/>
        </pc:sldMkLst>
      </pc:sldChg>
      <pc:sldChg chg="modSp new mod">
        <pc:chgData name="Jongenelen, Larissa" userId="7a40562a-3f64-4dff-9c50-15aa6a0f68ad" providerId="ADAL" clId="{FD11435E-1B2E-467D-B074-7341E8941964}" dt="2023-05-09T09:53:57.325" v="298" actId="20577"/>
        <pc:sldMkLst>
          <pc:docMk/>
          <pc:sldMk cId="1088684221" sldId="262"/>
        </pc:sldMkLst>
        <pc:spChg chg="mod">
          <ac:chgData name="Jongenelen, Larissa" userId="7a40562a-3f64-4dff-9c50-15aa6a0f68ad" providerId="ADAL" clId="{FD11435E-1B2E-467D-B074-7341E8941964}" dt="2023-05-09T09:53:57.325" v="298" actId="20577"/>
          <ac:spMkLst>
            <pc:docMk/>
            <pc:sldMk cId="1088684221" sldId="262"/>
            <ac:spMk id="2" creationId="{AEB24F02-C6C7-B89F-11F1-4591770BF42B}"/>
          </ac:spMkLst>
        </pc:spChg>
      </pc:sldChg>
      <pc:sldChg chg="del">
        <pc:chgData name="Jongenelen, Larissa" userId="7a40562a-3f64-4dff-9c50-15aa6a0f68ad" providerId="ADAL" clId="{FD11435E-1B2E-467D-B074-7341E8941964}" dt="2023-05-09T09:52:03.620" v="19" actId="47"/>
        <pc:sldMkLst>
          <pc:docMk/>
          <pc:sldMk cId="2904203673" sldId="262"/>
        </pc:sldMkLst>
      </pc:sldChg>
      <pc:sldChg chg="new del">
        <pc:chgData name="Jongenelen, Larissa" userId="7a40562a-3f64-4dff-9c50-15aa6a0f68ad" providerId="ADAL" clId="{FD11435E-1B2E-467D-B074-7341E8941964}" dt="2023-05-09T09:54:25.588" v="301" actId="47"/>
        <pc:sldMkLst>
          <pc:docMk/>
          <pc:sldMk cId="3006462657" sldId="263"/>
        </pc:sldMkLst>
      </pc:sldChg>
      <pc:sldChg chg="del">
        <pc:chgData name="Jongenelen, Larissa" userId="7a40562a-3f64-4dff-9c50-15aa6a0f68ad" providerId="ADAL" clId="{FD11435E-1B2E-467D-B074-7341E8941964}" dt="2023-05-09T09:52:04.026" v="22" actId="47"/>
        <pc:sldMkLst>
          <pc:docMk/>
          <pc:sldMk cId="3553243176" sldId="263"/>
        </pc:sldMkLst>
      </pc:sldChg>
      <pc:sldChg chg="del">
        <pc:chgData name="Jongenelen, Larissa" userId="7a40562a-3f64-4dff-9c50-15aa6a0f68ad" providerId="ADAL" clId="{FD11435E-1B2E-467D-B074-7341E8941964}" dt="2023-05-09T09:52:03.760" v="20" actId="47"/>
        <pc:sldMkLst>
          <pc:docMk/>
          <pc:sldMk cId="1825977094" sldId="264"/>
        </pc:sldMkLst>
      </pc:sldChg>
      <pc:sldChg chg="new del">
        <pc:chgData name="Jongenelen, Larissa" userId="7a40562a-3f64-4dff-9c50-15aa6a0f68ad" providerId="ADAL" clId="{FD11435E-1B2E-467D-B074-7341E8941964}" dt="2023-05-09T09:54:26.393" v="302" actId="47"/>
        <pc:sldMkLst>
          <pc:docMk/>
          <pc:sldMk cId="2095618750" sldId="264"/>
        </pc:sldMkLst>
      </pc:sldChg>
      <pc:sldChg chg="del">
        <pc:chgData name="Jongenelen, Larissa" userId="7a40562a-3f64-4dff-9c50-15aa6a0f68ad" providerId="ADAL" clId="{FD11435E-1B2E-467D-B074-7341E8941964}" dt="2023-05-09T09:52:03.897" v="21" actId="47"/>
        <pc:sldMkLst>
          <pc:docMk/>
          <pc:sldMk cId="161164409" sldId="265"/>
        </pc:sldMkLst>
      </pc:sldChg>
      <pc:sldChg chg="del">
        <pc:chgData name="Jongenelen, Larissa" userId="7a40562a-3f64-4dff-9c50-15aa6a0f68ad" providerId="ADAL" clId="{FD11435E-1B2E-467D-B074-7341E8941964}" dt="2023-05-09T09:52:04.297" v="24" actId="47"/>
        <pc:sldMkLst>
          <pc:docMk/>
          <pc:sldMk cId="2757758329" sldId="266"/>
        </pc:sldMkLst>
      </pc:sldChg>
      <pc:sldChg chg="del">
        <pc:chgData name="Jongenelen, Larissa" userId="7a40562a-3f64-4dff-9c50-15aa6a0f68ad" providerId="ADAL" clId="{FD11435E-1B2E-467D-B074-7341E8941964}" dt="2023-05-09T09:52:04.573" v="26" actId="47"/>
        <pc:sldMkLst>
          <pc:docMk/>
          <pc:sldMk cId="2980870986" sldId="267"/>
        </pc:sldMkLst>
      </pc:sldChg>
      <pc:sldChg chg="del">
        <pc:chgData name="Jongenelen, Larissa" userId="7a40562a-3f64-4dff-9c50-15aa6a0f68ad" providerId="ADAL" clId="{FD11435E-1B2E-467D-B074-7341E8941964}" dt="2023-05-09T09:52:04.162" v="23" actId="47"/>
        <pc:sldMkLst>
          <pc:docMk/>
          <pc:sldMk cId="3815594163" sldId="268"/>
        </pc:sldMkLst>
      </pc:sldChg>
      <pc:sldChg chg="del">
        <pc:chgData name="Jongenelen, Larissa" userId="7a40562a-3f64-4dff-9c50-15aa6a0f68ad" providerId="ADAL" clId="{FD11435E-1B2E-467D-B074-7341E8941964}" dt="2023-05-09T09:52:04.702" v="27" actId="47"/>
        <pc:sldMkLst>
          <pc:docMk/>
          <pc:sldMk cId="3840215734" sldId="269"/>
        </pc:sldMkLst>
      </pc:sldChg>
      <pc:sldChg chg="del">
        <pc:chgData name="Jongenelen, Larissa" userId="7a40562a-3f64-4dff-9c50-15aa6a0f68ad" providerId="ADAL" clId="{FD11435E-1B2E-467D-B074-7341E8941964}" dt="2023-05-09T09:52:04.426" v="25" actId="47"/>
        <pc:sldMkLst>
          <pc:docMk/>
          <pc:sldMk cId="1327139906" sldId="270"/>
        </pc:sldMkLst>
      </pc:sldChg>
      <pc:sldChg chg="del">
        <pc:chgData name="Jongenelen, Larissa" userId="7a40562a-3f64-4dff-9c50-15aa6a0f68ad" providerId="ADAL" clId="{FD11435E-1B2E-467D-B074-7341E8941964}" dt="2023-05-09T09:52:05.115" v="30" actId="47"/>
        <pc:sldMkLst>
          <pc:docMk/>
          <pc:sldMk cId="3624712003" sldId="271"/>
        </pc:sldMkLst>
      </pc:sldChg>
      <pc:sldChg chg="del">
        <pc:chgData name="Jongenelen, Larissa" userId="7a40562a-3f64-4dff-9c50-15aa6a0f68ad" providerId="ADAL" clId="{FD11435E-1B2E-467D-B074-7341E8941964}" dt="2023-05-09T09:51:59.155" v="3" actId="47"/>
        <pc:sldMkLst>
          <pc:docMk/>
          <pc:sldMk cId="2500727113" sldId="272"/>
        </pc:sldMkLst>
      </pc:sldChg>
      <pc:sldChg chg="del">
        <pc:chgData name="Jongenelen, Larissa" userId="7a40562a-3f64-4dff-9c50-15aa6a0f68ad" providerId="ADAL" clId="{FD11435E-1B2E-467D-B074-7341E8941964}" dt="2023-05-09T09:52:03.082" v="15" actId="47"/>
        <pc:sldMkLst>
          <pc:docMk/>
          <pc:sldMk cId="3811973151" sldId="273"/>
        </pc:sldMkLst>
      </pc:sldChg>
      <pc:sldChg chg="del">
        <pc:chgData name="Jongenelen, Larissa" userId="7a40562a-3f64-4dff-9c50-15aa6a0f68ad" providerId="ADAL" clId="{FD11435E-1B2E-467D-B074-7341E8941964}" dt="2023-05-09T09:51:59.286" v="4" actId="47"/>
        <pc:sldMkLst>
          <pc:docMk/>
          <pc:sldMk cId="3766667890" sldId="275"/>
        </pc:sldMkLst>
      </pc:sldChg>
      <pc:sldChg chg="del">
        <pc:chgData name="Jongenelen, Larissa" userId="7a40562a-3f64-4dff-9c50-15aa6a0f68ad" providerId="ADAL" clId="{FD11435E-1B2E-467D-B074-7341E8941964}" dt="2023-05-09T09:52:02.959" v="14" actId="47"/>
        <pc:sldMkLst>
          <pc:docMk/>
          <pc:sldMk cId="54238345" sldId="276"/>
        </pc:sldMkLst>
      </pc:sldChg>
      <pc:sldChg chg="del">
        <pc:chgData name="Jongenelen, Larissa" userId="7a40562a-3f64-4dff-9c50-15aa6a0f68ad" providerId="ADAL" clId="{FD11435E-1B2E-467D-B074-7341E8941964}" dt="2023-05-09T09:52:04.844" v="28" actId="47"/>
        <pc:sldMkLst>
          <pc:docMk/>
          <pc:sldMk cId="3116212400" sldId="277"/>
        </pc:sldMkLst>
      </pc:sldChg>
      <pc:sldChg chg="del">
        <pc:chgData name="Jongenelen, Larissa" userId="7a40562a-3f64-4dff-9c50-15aa6a0f68ad" providerId="ADAL" clId="{FD11435E-1B2E-467D-B074-7341E8941964}" dt="2023-05-09T09:52:05.409" v="32" actId="47"/>
        <pc:sldMkLst>
          <pc:docMk/>
          <pc:sldMk cId="1662571882" sldId="278"/>
        </pc:sldMkLst>
      </pc:sldChg>
      <pc:sldChg chg="del">
        <pc:chgData name="Jongenelen, Larissa" userId="7a40562a-3f64-4dff-9c50-15aa6a0f68ad" providerId="ADAL" clId="{FD11435E-1B2E-467D-B074-7341E8941964}" dt="2023-05-09T09:52:05.514" v="33" actId="47"/>
        <pc:sldMkLst>
          <pc:docMk/>
          <pc:sldMk cId="3671951156" sldId="279"/>
        </pc:sldMkLst>
      </pc:sldChg>
      <pc:sldChg chg="del">
        <pc:chgData name="Jongenelen, Larissa" userId="7a40562a-3f64-4dff-9c50-15aa6a0f68ad" providerId="ADAL" clId="{FD11435E-1B2E-467D-B074-7341E8941964}" dt="2023-05-09T09:52:05.662" v="34" actId="47"/>
        <pc:sldMkLst>
          <pc:docMk/>
          <pc:sldMk cId="2425291918" sldId="280"/>
        </pc:sldMkLst>
      </pc:sldChg>
      <pc:sldChg chg="del">
        <pc:chgData name="Jongenelen, Larissa" userId="7a40562a-3f64-4dff-9c50-15aa6a0f68ad" providerId="ADAL" clId="{FD11435E-1B2E-467D-B074-7341E8941964}" dt="2023-05-09T09:52:02.278" v="9" actId="47"/>
        <pc:sldMkLst>
          <pc:docMk/>
          <pc:sldMk cId="628220602" sldId="281"/>
        </pc:sldMkLst>
      </pc:sldChg>
      <pc:sldChg chg="del">
        <pc:chgData name="Jongenelen, Larissa" userId="7a40562a-3f64-4dff-9c50-15aa6a0f68ad" providerId="ADAL" clId="{FD11435E-1B2E-467D-B074-7341E8941964}" dt="2023-05-09T09:52:02.423" v="10" actId="47"/>
        <pc:sldMkLst>
          <pc:docMk/>
          <pc:sldMk cId="1675706015" sldId="283"/>
        </pc:sldMkLst>
      </pc:sldChg>
      <pc:sldChg chg="del">
        <pc:chgData name="Jongenelen, Larissa" userId="7a40562a-3f64-4dff-9c50-15aa6a0f68ad" providerId="ADAL" clId="{FD11435E-1B2E-467D-B074-7341E8941964}" dt="2023-05-09T09:52:02.565" v="11" actId="47"/>
        <pc:sldMkLst>
          <pc:docMk/>
          <pc:sldMk cId="517679418" sldId="284"/>
        </pc:sldMkLst>
      </pc:sldChg>
      <pc:sldChg chg="del">
        <pc:chgData name="Jongenelen, Larissa" userId="7a40562a-3f64-4dff-9c50-15aa6a0f68ad" providerId="ADAL" clId="{FD11435E-1B2E-467D-B074-7341E8941964}" dt="2023-05-09T09:52:02.706" v="12" actId="47"/>
        <pc:sldMkLst>
          <pc:docMk/>
          <pc:sldMk cId="3684536921" sldId="285"/>
        </pc:sldMkLst>
      </pc:sldChg>
      <pc:sldChg chg="del">
        <pc:chgData name="Jongenelen, Larissa" userId="7a40562a-3f64-4dff-9c50-15aa6a0f68ad" providerId="ADAL" clId="{FD11435E-1B2E-467D-B074-7341E8941964}" dt="2023-05-09T09:52:02.823" v="13" actId="47"/>
        <pc:sldMkLst>
          <pc:docMk/>
          <pc:sldMk cId="3971718524" sldId="286"/>
        </pc:sldMkLst>
      </pc:sldChg>
      <pc:sldChg chg="del">
        <pc:chgData name="Jongenelen, Larissa" userId="7a40562a-3f64-4dff-9c50-15aa6a0f68ad" providerId="ADAL" clId="{FD11435E-1B2E-467D-B074-7341E8941964}" dt="2023-05-09T09:51:59.440" v="5" actId="47"/>
        <pc:sldMkLst>
          <pc:docMk/>
          <pc:sldMk cId="2080308741" sldId="287"/>
        </pc:sldMkLst>
      </pc:sldChg>
      <pc:sldChg chg="del">
        <pc:chgData name="Jongenelen, Larissa" userId="7a40562a-3f64-4dff-9c50-15aa6a0f68ad" providerId="ADAL" clId="{FD11435E-1B2E-467D-B074-7341E8941964}" dt="2023-05-09T09:51:59.579" v="6" actId="47"/>
        <pc:sldMkLst>
          <pc:docMk/>
          <pc:sldMk cId="1294990196" sldId="288"/>
        </pc:sldMkLst>
      </pc:sldChg>
      <pc:sldChg chg="del">
        <pc:chgData name="Jongenelen, Larissa" userId="7a40562a-3f64-4dff-9c50-15aa6a0f68ad" providerId="ADAL" clId="{FD11435E-1B2E-467D-B074-7341E8941964}" dt="2023-05-09T09:52:01.822" v="8" actId="47"/>
        <pc:sldMkLst>
          <pc:docMk/>
          <pc:sldMk cId="2275595132" sldId="289"/>
        </pc:sldMkLst>
      </pc:sldChg>
      <pc:sldChg chg="del">
        <pc:chgData name="Jongenelen, Larissa" userId="7a40562a-3f64-4dff-9c50-15aa6a0f68ad" providerId="ADAL" clId="{FD11435E-1B2E-467D-B074-7341E8941964}" dt="2023-05-09T09:51:59.696" v="7" actId="47"/>
        <pc:sldMkLst>
          <pc:docMk/>
          <pc:sldMk cId="2987533072" sldId="290"/>
        </pc:sldMkLst>
      </pc:sldChg>
      <pc:sldChg chg="del">
        <pc:chgData name="Jongenelen, Larissa" userId="7a40562a-3f64-4dff-9c50-15aa6a0f68ad" providerId="ADAL" clId="{FD11435E-1B2E-467D-B074-7341E8941964}" dt="2023-05-09T09:52:04.979" v="29" actId="47"/>
        <pc:sldMkLst>
          <pc:docMk/>
          <pc:sldMk cId="777873513" sldId="291"/>
        </pc:sldMkLst>
      </pc:sldChg>
      <pc:sldChg chg="del">
        <pc:chgData name="Jongenelen, Larissa" userId="7a40562a-3f64-4dff-9c50-15aa6a0f68ad" providerId="ADAL" clId="{FD11435E-1B2E-467D-B074-7341E8941964}" dt="2023-05-09T09:52:05.251" v="31" actId="47"/>
        <pc:sldMkLst>
          <pc:docMk/>
          <pc:sldMk cId="3229380724" sldId="292"/>
        </pc:sldMkLst>
      </pc:sldChg>
    </pc:docChg>
  </pc:docChgLst>
  <pc:docChgLst>
    <pc:chgData name="Jongenelen, Larissa" userId="S::larissa.jongenelen@utrecht.nl::7a40562a-3f64-4dff-9c50-15aa6a0f68ad" providerId="AD" clId="Web-{CB4B583C-C643-564C-1A29-1C1469923CA6}"/>
    <pc:docChg chg="addSld modSld">
      <pc:chgData name="Jongenelen, Larissa" userId="S::larissa.jongenelen@utrecht.nl::7a40562a-3f64-4dff-9c50-15aa6a0f68ad" providerId="AD" clId="Web-{CB4B583C-C643-564C-1A29-1C1469923CA6}" dt="2023-05-10T17:45:30.511" v="21" actId="20577"/>
      <pc:docMkLst>
        <pc:docMk/>
      </pc:docMkLst>
      <pc:sldChg chg="modSp new">
        <pc:chgData name="Jongenelen, Larissa" userId="S::larissa.jongenelen@utrecht.nl::7a40562a-3f64-4dff-9c50-15aa6a0f68ad" providerId="AD" clId="Web-{CB4B583C-C643-564C-1A29-1C1469923CA6}" dt="2023-05-10T17:45:30.511" v="21" actId="20577"/>
        <pc:sldMkLst>
          <pc:docMk/>
          <pc:sldMk cId="1875964252" sldId="263"/>
        </pc:sldMkLst>
        <pc:spChg chg="mod">
          <ac:chgData name="Jongenelen, Larissa" userId="S::larissa.jongenelen@utrecht.nl::7a40562a-3f64-4dff-9c50-15aa6a0f68ad" providerId="AD" clId="Web-{CB4B583C-C643-564C-1A29-1C1469923CA6}" dt="2023-05-10T17:45:23.167" v="18" actId="20577"/>
          <ac:spMkLst>
            <pc:docMk/>
            <pc:sldMk cId="1875964252" sldId="263"/>
            <ac:spMk id="2" creationId="{BF86389A-E9BB-9195-7D1F-BC3805D4946C}"/>
          </ac:spMkLst>
        </pc:spChg>
        <pc:spChg chg="mod">
          <ac:chgData name="Jongenelen, Larissa" userId="S::larissa.jongenelen@utrecht.nl::7a40562a-3f64-4dff-9c50-15aa6a0f68ad" providerId="AD" clId="Web-{CB4B583C-C643-564C-1A29-1C1469923CA6}" dt="2023-05-10T17:45:30.511" v="21" actId="20577"/>
          <ac:spMkLst>
            <pc:docMk/>
            <pc:sldMk cId="1875964252" sldId="263"/>
            <ac:spMk id="3" creationId="{5C036CD7-2574-EEC7-90E4-98E54A8BD03A}"/>
          </ac:spMkLst>
        </pc:spChg>
      </pc:sldChg>
    </pc:docChg>
  </pc:docChgLst>
  <pc:docChgLst>
    <pc:chgData name="Jongenelen, Larissa" userId="7a40562a-3f64-4dff-9c50-15aa6a0f68ad" providerId="ADAL" clId="{1DDC99D4-D700-4881-B12E-EA146572AC91}"/>
    <pc:docChg chg="undo custSel addSld delSld modSld">
      <pc:chgData name="Jongenelen, Larissa" userId="7a40562a-3f64-4dff-9c50-15aa6a0f68ad" providerId="ADAL" clId="{1DDC99D4-D700-4881-B12E-EA146572AC91}" dt="2023-05-10T11:41:02.843" v="619" actId="20577"/>
      <pc:docMkLst>
        <pc:docMk/>
      </pc:docMkLst>
      <pc:sldChg chg="modSp mod">
        <pc:chgData name="Jongenelen, Larissa" userId="7a40562a-3f64-4dff-9c50-15aa6a0f68ad" providerId="ADAL" clId="{1DDC99D4-D700-4881-B12E-EA146572AC91}" dt="2023-05-10T11:41:02.843" v="619" actId="20577"/>
        <pc:sldMkLst>
          <pc:docMk/>
          <pc:sldMk cId="3340300848" sldId="256"/>
        </pc:sldMkLst>
        <pc:spChg chg="mod">
          <ac:chgData name="Jongenelen, Larissa" userId="7a40562a-3f64-4dff-9c50-15aa6a0f68ad" providerId="ADAL" clId="{1DDC99D4-D700-4881-B12E-EA146572AC91}" dt="2023-05-10T11:40:52.124" v="577" actId="20577"/>
          <ac:spMkLst>
            <pc:docMk/>
            <pc:sldMk cId="3340300848" sldId="256"/>
            <ac:spMk id="3" creationId="{4B233FEB-6760-B088-2B78-64B097E98AB2}"/>
          </ac:spMkLst>
        </pc:spChg>
        <pc:spChg chg="mod">
          <ac:chgData name="Jongenelen, Larissa" userId="7a40562a-3f64-4dff-9c50-15aa6a0f68ad" providerId="ADAL" clId="{1DDC99D4-D700-4881-B12E-EA146572AC91}" dt="2023-05-10T11:40:58.688" v="596" actId="20577"/>
          <ac:spMkLst>
            <pc:docMk/>
            <pc:sldMk cId="3340300848" sldId="256"/>
            <ac:spMk id="4" creationId="{8268F0D1-274E-2B92-7F3E-DF5FF3D7A790}"/>
          </ac:spMkLst>
        </pc:spChg>
        <pc:spChg chg="mod">
          <ac:chgData name="Jongenelen, Larissa" userId="7a40562a-3f64-4dff-9c50-15aa6a0f68ad" providerId="ADAL" clId="{1DDC99D4-D700-4881-B12E-EA146572AC91}" dt="2023-05-10T11:41:02.843" v="619" actId="20577"/>
          <ac:spMkLst>
            <pc:docMk/>
            <pc:sldMk cId="3340300848" sldId="256"/>
            <ac:spMk id="5" creationId="{3375FACE-B222-6605-331D-2B32898FD082}"/>
          </ac:spMkLst>
        </pc:spChg>
      </pc:sldChg>
      <pc:sldChg chg="modSp mod">
        <pc:chgData name="Jongenelen, Larissa" userId="7a40562a-3f64-4dff-9c50-15aa6a0f68ad" providerId="ADAL" clId="{1DDC99D4-D700-4881-B12E-EA146572AC91}" dt="2023-05-10T11:36:05.556" v="21" actId="20577"/>
        <pc:sldMkLst>
          <pc:docMk/>
          <pc:sldMk cId="2791660247" sldId="257"/>
        </pc:sldMkLst>
        <pc:spChg chg="mod">
          <ac:chgData name="Jongenelen, Larissa" userId="7a40562a-3f64-4dff-9c50-15aa6a0f68ad" providerId="ADAL" clId="{1DDC99D4-D700-4881-B12E-EA146572AC91}" dt="2023-05-10T11:36:05.556" v="21" actId="20577"/>
          <ac:spMkLst>
            <pc:docMk/>
            <pc:sldMk cId="2791660247" sldId="257"/>
            <ac:spMk id="3" creationId="{67B2211E-69E8-2889-5492-EB9251EB55A0}"/>
          </ac:spMkLst>
        </pc:spChg>
      </pc:sldChg>
      <pc:sldChg chg="modSp mod modNotesTx">
        <pc:chgData name="Jongenelen, Larissa" userId="7a40562a-3f64-4dff-9c50-15aa6a0f68ad" providerId="ADAL" clId="{1DDC99D4-D700-4881-B12E-EA146572AC91}" dt="2023-05-10T11:37:19.959" v="215" actId="255"/>
        <pc:sldMkLst>
          <pc:docMk/>
          <pc:sldMk cId="1204403821" sldId="258"/>
        </pc:sldMkLst>
        <pc:spChg chg="mod">
          <ac:chgData name="Jongenelen, Larissa" userId="7a40562a-3f64-4dff-9c50-15aa6a0f68ad" providerId="ADAL" clId="{1DDC99D4-D700-4881-B12E-EA146572AC91}" dt="2023-05-10T11:37:19.959" v="215" actId="255"/>
          <ac:spMkLst>
            <pc:docMk/>
            <pc:sldMk cId="1204403821" sldId="258"/>
            <ac:spMk id="3" creationId="{13C1916E-A7D6-3D21-CDB9-4C7F07462A5A}"/>
          </ac:spMkLst>
        </pc:spChg>
      </pc:sldChg>
      <pc:sldChg chg="addSp modSp mod">
        <pc:chgData name="Jongenelen, Larissa" userId="7a40562a-3f64-4dff-9c50-15aa6a0f68ad" providerId="ADAL" clId="{1DDC99D4-D700-4881-B12E-EA146572AC91}" dt="2023-05-10T11:31:07.889" v="8" actId="1076"/>
        <pc:sldMkLst>
          <pc:docMk/>
          <pc:sldMk cId="1056856714" sldId="260"/>
        </pc:sldMkLst>
        <pc:picChg chg="add mod">
          <ac:chgData name="Jongenelen, Larissa" userId="7a40562a-3f64-4dff-9c50-15aa6a0f68ad" providerId="ADAL" clId="{1DDC99D4-D700-4881-B12E-EA146572AC91}" dt="2023-05-10T11:31:07.889" v="8" actId="1076"/>
          <ac:picMkLst>
            <pc:docMk/>
            <pc:sldMk cId="1056856714" sldId="260"/>
            <ac:picMk id="5" creationId="{22ECB034-8850-3BEE-9DC2-3E8D9FC680AA}"/>
          </ac:picMkLst>
        </pc:picChg>
      </pc:sldChg>
      <pc:sldChg chg="addSp delSp modSp mod modClrScheme chgLayout">
        <pc:chgData name="Jongenelen, Larissa" userId="7a40562a-3f64-4dff-9c50-15aa6a0f68ad" providerId="ADAL" clId="{1DDC99D4-D700-4881-B12E-EA146572AC91}" dt="2023-05-10T11:40:21.476" v="533" actId="14100"/>
        <pc:sldMkLst>
          <pc:docMk/>
          <pc:sldMk cId="1045824914" sldId="261"/>
        </pc:sldMkLst>
        <pc:spChg chg="mod ord">
          <ac:chgData name="Jongenelen, Larissa" userId="7a40562a-3f64-4dff-9c50-15aa6a0f68ad" providerId="ADAL" clId="{1DDC99D4-D700-4881-B12E-EA146572AC91}" dt="2023-05-10T11:37:52.811" v="220" actId="700"/>
          <ac:spMkLst>
            <pc:docMk/>
            <pc:sldMk cId="1045824914" sldId="261"/>
            <ac:spMk id="2" creationId="{4A447AB2-FCEC-6A37-3A94-7A383AB58E96}"/>
          </ac:spMkLst>
        </pc:spChg>
        <pc:spChg chg="del mod ord">
          <ac:chgData name="Jongenelen, Larissa" userId="7a40562a-3f64-4dff-9c50-15aa6a0f68ad" providerId="ADAL" clId="{1DDC99D4-D700-4881-B12E-EA146572AC91}" dt="2023-05-10T11:37:52.811" v="220" actId="700"/>
          <ac:spMkLst>
            <pc:docMk/>
            <pc:sldMk cId="1045824914" sldId="261"/>
            <ac:spMk id="3" creationId="{35F75B76-4D5F-933B-5C21-6B8DDC50EBF7}"/>
          </ac:spMkLst>
        </pc:spChg>
        <pc:spChg chg="add mod ord">
          <ac:chgData name="Jongenelen, Larissa" userId="7a40562a-3f64-4dff-9c50-15aa6a0f68ad" providerId="ADAL" clId="{1DDC99D4-D700-4881-B12E-EA146572AC91}" dt="2023-05-10T11:37:59.891" v="242" actId="20577"/>
          <ac:spMkLst>
            <pc:docMk/>
            <pc:sldMk cId="1045824914" sldId="261"/>
            <ac:spMk id="4" creationId="{840ED11B-3470-0533-82FD-508F2F841C6D}"/>
          </ac:spMkLst>
        </pc:spChg>
        <pc:spChg chg="add mod ord">
          <ac:chgData name="Jongenelen, Larissa" userId="7a40562a-3f64-4dff-9c50-15aa6a0f68ad" providerId="ADAL" clId="{1DDC99D4-D700-4881-B12E-EA146572AC91}" dt="2023-05-10T11:40:18.485" v="526" actId="27636"/>
          <ac:spMkLst>
            <pc:docMk/>
            <pc:sldMk cId="1045824914" sldId="261"/>
            <ac:spMk id="5" creationId="{B511172A-DB94-ECCE-F341-55CE26E2547D}"/>
          </ac:spMkLst>
        </pc:spChg>
        <pc:spChg chg="add mod ord">
          <ac:chgData name="Jongenelen, Larissa" userId="7a40562a-3f64-4dff-9c50-15aa6a0f68ad" providerId="ADAL" clId="{1DDC99D4-D700-4881-B12E-EA146572AC91}" dt="2023-05-10T11:38:04.523" v="271" actId="20577"/>
          <ac:spMkLst>
            <pc:docMk/>
            <pc:sldMk cId="1045824914" sldId="261"/>
            <ac:spMk id="6" creationId="{29423A3D-BA91-6F85-C41A-25D3F4EBA760}"/>
          </ac:spMkLst>
        </pc:spChg>
        <pc:spChg chg="add mod ord">
          <ac:chgData name="Jongenelen, Larissa" userId="7a40562a-3f64-4dff-9c50-15aa6a0f68ad" providerId="ADAL" clId="{1DDC99D4-D700-4881-B12E-EA146572AC91}" dt="2023-05-10T11:40:21.476" v="533" actId="14100"/>
          <ac:spMkLst>
            <pc:docMk/>
            <pc:sldMk cId="1045824914" sldId="261"/>
            <ac:spMk id="7" creationId="{FA49F2A7-6BED-5F26-FBEB-BE6BC826D426}"/>
          </ac:spMkLst>
        </pc:spChg>
      </pc:sldChg>
      <pc:sldChg chg="modSp mod">
        <pc:chgData name="Jongenelen, Larissa" userId="7a40562a-3f64-4dff-9c50-15aa6a0f68ad" providerId="ADAL" clId="{1DDC99D4-D700-4881-B12E-EA146572AC91}" dt="2023-05-10T11:40:36.652" v="537" actId="5793"/>
        <pc:sldMkLst>
          <pc:docMk/>
          <pc:sldMk cId="1088684221" sldId="262"/>
        </pc:sldMkLst>
        <pc:spChg chg="mod">
          <ac:chgData name="Jongenelen, Larissa" userId="7a40562a-3f64-4dff-9c50-15aa6a0f68ad" providerId="ADAL" clId="{1DDC99D4-D700-4881-B12E-EA146572AC91}" dt="2023-05-10T11:40:36.652" v="537" actId="5793"/>
          <ac:spMkLst>
            <pc:docMk/>
            <pc:sldMk cId="1088684221" sldId="262"/>
            <ac:spMk id="3" creationId="{67F934B7-2EC9-EEE7-03CE-7C99795323AD}"/>
          </ac:spMkLst>
        </pc:spChg>
      </pc:sldChg>
      <pc:sldChg chg="new del">
        <pc:chgData name="Jongenelen, Larissa" userId="7a40562a-3f64-4dff-9c50-15aa6a0f68ad" providerId="ADAL" clId="{1DDC99D4-D700-4881-B12E-EA146572AC91}" dt="2023-05-10T11:37:45.026" v="219" actId="47"/>
        <pc:sldMkLst>
          <pc:docMk/>
          <pc:sldMk cId="1082625652" sldId="263"/>
        </pc:sldMkLst>
      </pc:sldChg>
      <pc:sldChg chg="new del">
        <pc:chgData name="Jongenelen, Larissa" userId="7a40562a-3f64-4dff-9c50-15aa6a0f68ad" providerId="ADAL" clId="{1DDC99D4-D700-4881-B12E-EA146572AC91}" dt="2023-05-10T11:37:43.769" v="218" actId="47"/>
        <pc:sldMkLst>
          <pc:docMk/>
          <pc:sldMk cId="763885584"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884C669-62D9-4949-A3B1-EFFF0E93D1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7D213F8-C004-4121-9539-9B66D25C42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126B8D-6992-4506-A2D5-C710E212D571}" type="datetimeFigureOut">
              <a:rPr lang="nl-NL" smtClean="0"/>
              <a:t>23-5-2023</a:t>
            </a:fld>
            <a:endParaRPr lang="nl-NL"/>
          </a:p>
        </p:txBody>
      </p:sp>
      <p:sp>
        <p:nvSpPr>
          <p:cNvPr id="4" name="Tijdelijke aanduiding voor voettekst 3">
            <a:extLst>
              <a:ext uri="{FF2B5EF4-FFF2-40B4-BE49-F238E27FC236}">
                <a16:creationId xmlns:a16="http://schemas.microsoft.com/office/drawing/2014/main" id="{5ED9739B-9C48-4D8B-B885-28271ACC7C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8B2F3B7-E3D2-4BA0-B573-4543DBE844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C3326F-AB9C-4E2C-B8D5-BFFD6F791DF7}" type="slidenum">
              <a:rPr lang="nl-NL" smtClean="0"/>
              <a:t>‹nr.›</a:t>
            </a:fld>
            <a:endParaRPr lang="nl-NL"/>
          </a:p>
        </p:txBody>
      </p:sp>
    </p:spTree>
    <p:extLst>
      <p:ext uri="{BB962C8B-B14F-4D97-AF65-F5344CB8AC3E}">
        <p14:creationId xmlns:p14="http://schemas.microsoft.com/office/powerpoint/2010/main" val="72342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DE54C-8BE9-4FA3-9FFE-EDE6C14BBD61}" type="datetimeFigureOut">
              <a:rPr lang="nl-NL" smtClean="0"/>
              <a:t>23-5-2023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DEEE3-82E6-4940-B0BF-9A9E584A7930}" type="slidenum">
              <a:rPr lang="nl-NL" smtClean="0"/>
              <a:t>‹nr.›</a:t>
            </a:fld>
            <a:endParaRPr lang="nl-NL"/>
          </a:p>
        </p:txBody>
      </p:sp>
    </p:spTree>
    <p:extLst>
      <p:ext uri="{BB962C8B-B14F-4D97-AF65-F5344CB8AC3E}">
        <p14:creationId xmlns:p14="http://schemas.microsoft.com/office/powerpoint/2010/main" val="300258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5DEEE3-82E6-4940-B0BF-9A9E584A7930}" type="slidenum">
              <a:rPr lang="nl-NL" smtClean="0"/>
              <a:t>2</a:t>
            </a:fld>
            <a:endParaRPr lang="nl-NL"/>
          </a:p>
        </p:txBody>
      </p:sp>
    </p:spTree>
    <p:extLst>
      <p:ext uri="{BB962C8B-B14F-4D97-AF65-F5344CB8AC3E}">
        <p14:creationId xmlns:p14="http://schemas.microsoft.com/office/powerpoint/2010/main" val="297784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5DEEE3-82E6-4940-B0BF-9A9E584A7930}" type="slidenum">
              <a:rPr lang="nl-NL" smtClean="0"/>
              <a:t>5</a:t>
            </a:fld>
            <a:endParaRPr lang="nl-NL"/>
          </a:p>
        </p:txBody>
      </p:sp>
    </p:spTree>
    <p:extLst>
      <p:ext uri="{BB962C8B-B14F-4D97-AF65-F5344CB8AC3E}">
        <p14:creationId xmlns:p14="http://schemas.microsoft.com/office/powerpoint/2010/main" val="4228881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62755AF7-0AA7-4012-AC09-6DA5A5FB8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19" y="1453275"/>
            <a:ext cx="11948161" cy="4409325"/>
          </a:xfrm>
          <a:prstGeom prst="rect">
            <a:avLst/>
          </a:prstGeom>
        </p:spPr>
      </p:pic>
      <p:sp>
        <p:nvSpPr>
          <p:cNvPr id="17" name="Tijdelijke aanduiding voor tekst 16">
            <a:extLst>
              <a:ext uri="{FF2B5EF4-FFF2-40B4-BE49-F238E27FC236}">
                <a16:creationId xmlns:a16="http://schemas.microsoft.com/office/drawing/2014/main" id="{DEEE9312-5402-4F78-A65F-2E0A928142EC}"/>
              </a:ext>
            </a:extLst>
          </p:cNvPr>
          <p:cNvSpPr>
            <a:spLocks noGrp="1"/>
          </p:cNvSpPr>
          <p:nvPr>
            <p:ph type="body" sz="quarter" idx="12" hasCustomPrompt="1"/>
          </p:nvPr>
        </p:nvSpPr>
        <p:spPr>
          <a:xfrm>
            <a:off x="7906739" y="6424200"/>
            <a:ext cx="4179661" cy="237041"/>
          </a:xfrm>
        </p:spPr>
        <p:txBody>
          <a:bodyPr>
            <a:normAutofit/>
          </a:bodyPr>
          <a:lstStyle>
            <a:lvl1pPr marL="0" indent="0" algn="r">
              <a:buNone/>
              <a:defRPr sz="1100" b="1">
                <a:solidFill>
                  <a:schemeClr val="accent1"/>
                </a:solidFill>
              </a:defRPr>
            </a:lvl1pPr>
          </a:lstStyle>
          <a:p>
            <a:pPr lvl="0"/>
            <a:r>
              <a:rPr lang="nl-NL" sz="1100" b="1"/>
              <a:t>Utrecht.nl/activiteit</a:t>
            </a:r>
          </a:p>
        </p:txBody>
      </p:sp>
      <p:sp>
        <p:nvSpPr>
          <p:cNvPr id="18" name="Rechthoek 17">
            <a:extLst>
              <a:ext uri="{FF2B5EF4-FFF2-40B4-BE49-F238E27FC236}">
                <a16:creationId xmlns:a16="http://schemas.microsoft.com/office/drawing/2014/main" id="{0C596203-6BFA-42E9-9490-175F68CC19B6}"/>
              </a:ext>
            </a:extLst>
          </p:cNvPr>
          <p:cNvSpPr>
            <a:spLocks noChangeAspect="1"/>
          </p:cNvSpPr>
          <p:nvPr userDrawn="1"/>
        </p:nvSpPr>
        <p:spPr>
          <a:xfrm>
            <a:off x="117753" y="5019559"/>
            <a:ext cx="11948160" cy="856049"/>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itel 21">
            <a:extLst>
              <a:ext uri="{FF2B5EF4-FFF2-40B4-BE49-F238E27FC236}">
                <a16:creationId xmlns:a16="http://schemas.microsoft.com/office/drawing/2014/main" id="{F83A49BF-BF41-4023-9088-9D6C89BF67FF}"/>
              </a:ext>
            </a:extLst>
          </p:cNvPr>
          <p:cNvSpPr>
            <a:spLocks noGrp="1"/>
          </p:cNvSpPr>
          <p:nvPr>
            <p:ph type="title"/>
          </p:nvPr>
        </p:nvSpPr>
        <p:spPr>
          <a:xfrm>
            <a:off x="480000" y="108000"/>
            <a:ext cx="11284200" cy="1215000"/>
          </a:xfrm>
        </p:spPr>
        <p:txBody>
          <a:bodyPr/>
          <a:lstStyle>
            <a:lvl1pPr>
              <a:defRPr>
                <a:solidFill>
                  <a:schemeClr val="accent1"/>
                </a:solidFill>
              </a:defRPr>
            </a:lvl1pPr>
          </a:lstStyle>
          <a:p>
            <a:r>
              <a:rPr lang="nl-NL"/>
              <a:t>Klik om stijl te bewerken</a:t>
            </a:r>
          </a:p>
        </p:txBody>
      </p:sp>
      <p:sp>
        <p:nvSpPr>
          <p:cNvPr id="29" name="Tijdelijke aanduiding voor tekst 28">
            <a:extLst>
              <a:ext uri="{FF2B5EF4-FFF2-40B4-BE49-F238E27FC236}">
                <a16:creationId xmlns:a16="http://schemas.microsoft.com/office/drawing/2014/main" id="{5B9EF684-CCA9-4AE5-AB2E-66504D5FA8FB}"/>
              </a:ext>
            </a:extLst>
          </p:cNvPr>
          <p:cNvSpPr>
            <a:spLocks noGrp="1"/>
          </p:cNvSpPr>
          <p:nvPr>
            <p:ph type="body" sz="quarter" idx="13" hasCustomPrompt="1"/>
          </p:nvPr>
        </p:nvSpPr>
        <p:spPr>
          <a:xfrm>
            <a:off x="480000" y="5198831"/>
            <a:ext cx="4680000" cy="289370"/>
          </a:xfrm>
        </p:spPr>
        <p:txBody>
          <a:bodyPr>
            <a:noAutofit/>
          </a:bodyPr>
          <a:lstStyle>
            <a:lvl1pPr marL="0" indent="0">
              <a:lnSpc>
                <a:spcPct val="100000"/>
              </a:lnSpc>
              <a:buNone/>
              <a:defRPr sz="1200">
                <a:solidFill>
                  <a:schemeClr val="bg1"/>
                </a:solidFill>
              </a:defRPr>
            </a:lvl1pPr>
          </a:lstStyle>
          <a:p>
            <a:pPr lvl="0"/>
            <a:r>
              <a:rPr lang="nl-NL"/>
              <a:t>Datum</a:t>
            </a:r>
            <a:br>
              <a:rPr lang="nl-NL"/>
            </a:br>
            <a:endParaRPr lang="nl-NL"/>
          </a:p>
        </p:txBody>
      </p:sp>
      <p:sp>
        <p:nvSpPr>
          <p:cNvPr id="30" name="Tijdelijke aanduiding voor tekst 28">
            <a:extLst>
              <a:ext uri="{FF2B5EF4-FFF2-40B4-BE49-F238E27FC236}">
                <a16:creationId xmlns:a16="http://schemas.microsoft.com/office/drawing/2014/main" id="{FC12DF95-EEE2-424E-9B4F-24CF2B3C3030}"/>
              </a:ext>
            </a:extLst>
          </p:cNvPr>
          <p:cNvSpPr>
            <a:spLocks noGrp="1"/>
          </p:cNvSpPr>
          <p:nvPr>
            <p:ph type="body" sz="quarter" idx="14" hasCustomPrompt="1"/>
          </p:nvPr>
        </p:nvSpPr>
        <p:spPr>
          <a:xfrm>
            <a:off x="480000" y="5432830"/>
            <a:ext cx="4680000" cy="289370"/>
          </a:xfrm>
        </p:spPr>
        <p:txBody>
          <a:bodyPr>
            <a:noAutofit/>
          </a:bodyPr>
          <a:lstStyle>
            <a:lvl1pPr marL="0" indent="0">
              <a:lnSpc>
                <a:spcPct val="100000"/>
              </a:lnSpc>
              <a:buNone/>
              <a:defRPr sz="1200">
                <a:solidFill>
                  <a:schemeClr val="bg1"/>
                </a:solidFill>
              </a:defRPr>
            </a:lvl1pPr>
          </a:lstStyle>
          <a:p>
            <a:pPr lvl="0"/>
            <a:r>
              <a:rPr lang="nl-NL"/>
              <a:t>Naam auteur</a:t>
            </a:r>
            <a:br>
              <a:rPr lang="nl-NL"/>
            </a:br>
            <a:endParaRPr lang="nl-NL"/>
          </a:p>
        </p:txBody>
      </p:sp>
    </p:spTree>
    <p:extLst>
      <p:ext uri="{BB962C8B-B14F-4D97-AF65-F5344CB8AC3E}">
        <p14:creationId xmlns:p14="http://schemas.microsoft.com/office/powerpoint/2010/main" val="2369420869"/>
      </p:ext>
    </p:extLst>
  </p:cSld>
  <p:clrMapOvr>
    <a:masterClrMapping/>
  </p:clrMapOvr>
  <p:extLst>
    <p:ext uri="{DCECCB84-F9BA-43D5-87BE-67443E8EF086}">
      <p15:sldGuideLst xmlns:p15="http://schemas.microsoft.com/office/powerpoint/2012/main">
        <p15:guide id="1" orient="horz" pos="2161"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82495B2-8436-4C34-87D3-FEDDAA4CEBBD}"/>
              </a:ext>
            </a:extLst>
          </p:cNvPr>
          <p:cNvSpPr>
            <a:spLocks noGrp="1"/>
          </p:cNvSpPr>
          <p:nvPr>
            <p:ph type="ftr" sz="quarter" idx="3"/>
          </p:nvPr>
        </p:nvSpPr>
        <p:spPr>
          <a:xfrm>
            <a:off x="7968000" y="6142339"/>
            <a:ext cx="4062312" cy="375461"/>
          </a:xfrm>
          <a:prstGeom prst="rect">
            <a:avLst/>
          </a:prstGeom>
        </p:spPr>
        <p:txBody>
          <a:bodyPr vert="horz" lIns="91440" tIns="45720" rIns="91440" bIns="45720" rtlCol="0" anchor="ctr"/>
          <a:lstStyle>
            <a:lvl1pPr algn="r">
              <a:defRPr sz="1099">
                <a:solidFill>
                  <a:schemeClr val="accent1"/>
                </a:solidFill>
              </a:defRPr>
            </a:lvl1pPr>
          </a:lstStyle>
          <a:p>
            <a:endParaRPr lang="nl-NL"/>
          </a:p>
        </p:txBody>
      </p:sp>
      <p:sp>
        <p:nvSpPr>
          <p:cNvPr id="6" name="Slide Number Placeholder 5">
            <a:extLst>
              <a:ext uri="{FF2B5EF4-FFF2-40B4-BE49-F238E27FC236}">
                <a16:creationId xmlns:a16="http://schemas.microsoft.com/office/drawing/2014/main" id="{A2696D70-01C3-4621-ABA5-C9D02DAEB514}"/>
              </a:ext>
            </a:extLst>
          </p:cNvPr>
          <p:cNvSpPr>
            <a:spLocks noGrp="1"/>
          </p:cNvSpPr>
          <p:nvPr>
            <p:ph type="sldNum" sz="quarter" idx="4"/>
          </p:nvPr>
        </p:nvSpPr>
        <p:spPr>
          <a:xfrm>
            <a:off x="7968000" y="6517800"/>
            <a:ext cx="4067381" cy="237602"/>
          </a:xfrm>
          <a:prstGeom prst="rect">
            <a:avLst/>
          </a:prstGeom>
        </p:spPr>
        <p:txBody>
          <a:bodyPr vert="horz" lIns="91440" tIns="45720" rIns="91440" bIns="45720" rtlCol="0" anchor="ctr"/>
          <a:lstStyle>
            <a:lvl1pPr algn="r">
              <a:defRPr sz="1099" b="1">
                <a:solidFill>
                  <a:schemeClr val="accent1"/>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250337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80000" y="457199"/>
            <a:ext cx="4292027" cy="1600201"/>
          </a:xfrm>
        </p:spPr>
        <p:txBody>
          <a:bodyPr anchor="b"/>
          <a:lstStyle>
            <a:lvl1pPr>
              <a:defRPr sz="3200">
                <a:solidFill>
                  <a:srgbClr val="CC0000"/>
                </a:solidFill>
              </a:defRPr>
            </a:lvl1pPr>
          </a:lstStyle>
          <a:p>
            <a:r>
              <a:rPr lang="nl-NL"/>
              <a:t>Klik om stijl te bewerken</a:t>
            </a:r>
            <a:endParaRPr lang="en-US"/>
          </a:p>
        </p:txBody>
      </p:sp>
      <p:sp>
        <p:nvSpPr>
          <p:cNvPr id="3" name="Content Placeholder 2"/>
          <p:cNvSpPr>
            <a:spLocks noGrp="1"/>
          </p:cNvSpPr>
          <p:nvPr>
            <p:ph idx="1"/>
          </p:nvPr>
        </p:nvSpPr>
        <p:spPr>
          <a:xfrm>
            <a:off x="5183188" y="457199"/>
            <a:ext cx="6172200" cy="5403855"/>
          </a:xfrm>
        </p:spPr>
        <p:txBody>
          <a:bodyPr/>
          <a:lstStyle>
            <a:lvl1pPr>
              <a:buClr>
                <a:srgbClr val="C00000"/>
              </a:buClr>
              <a:defRPr sz="2800"/>
            </a:lvl1pPr>
            <a:lvl2pPr>
              <a:buClr>
                <a:srgbClr val="C00000"/>
              </a:buClr>
              <a:defRPr sz="2400"/>
            </a:lvl2pPr>
            <a:lvl3pPr>
              <a:buClr>
                <a:srgbClr val="C00000"/>
              </a:buClr>
              <a:defRPr sz="2000"/>
            </a:lvl3pPr>
            <a:lvl4pPr>
              <a:buClr>
                <a:srgbClr val="C00000"/>
              </a:buClr>
              <a:defRPr sz="1800"/>
            </a:lvl4pPr>
            <a:lvl5pPr>
              <a:buClr>
                <a:srgbClr val="C00000"/>
              </a:buClr>
              <a:defRPr sz="18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80000" y="2057401"/>
            <a:ext cx="4292027" cy="3811587"/>
          </a:xfrm>
        </p:spPr>
        <p:txBody>
          <a:bodyPr/>
          <a:lstStyle>
            <a:lvl1pPr marL="0" indent="0">
              <a:buNone/>
              <a:defRPr sz="1600"/>
            </a:lvl1pPr>
            <a:lvl2pPr marL="457156" indent="0">
              <a:buNone/>
              <a:defRPr sz="1401"/>
            </a:lvl2pPr>
            <a:lvl3pPr marL="914312" indent="0">
              <a:buNone/>
              <a:defRPr sz="1200"/>
            </a:lvl3pPr>
            <a:lvl4pPr marL="1371468" indent="0">
              <a:buNone/>
              <a:defRPr sz="1001"/>
            </a:lvl4pPr>
            <a:lvl5pPr marL="1828625" indent="0">
              <a:buNone/>
              <a:defRPr sz="1001"/>
            </a:lvl5pPr>
            <a:lvl6pPr marL="2285781" indent="0">
              <a:buNone/>
              <a:defRPr sz="1001"/>
            </a:lvl6pPr>
            <a:lvl7pPr marL="2742937" indent="0">
              <a:buNone/>
              <a:defRPr sz="1001"/>
            </a:lvl7pPr>
            <a:lvl8pPr marL="3200093" indent="0">
              <a:buNone/>
              <a:defRPr sz="1001"/>
            </a:lvl8pPr>
            <a:lvl9pPr marL="3657249" indent="0">
              <a:buNone/>
              <a:defRPr sz="1001"/>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35059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80000" y="457199"/>
            <a:ext cx="4292027" cy="1600201"/>
          </a:xfrm>
        </p:spPr>
        <p:txBody>
          <a:bodyPr anchor="b">
            <a:normAutofit/>
          </a:bodyPr>
          <a:lstStyle>
            <a:lvl1pPr>
              <a:defRPr sz="2800">
                <a:solidFill>
                  <a:schemeClr val="accent1"/>
                </a:solidFill>
              </a:defRPr>
            </a:lvl1pPr>
          </a:lstStyle>
          <a:p>
            <a:r>
              <a:rPr lang="nl-NL"/>
              <a:t>Klik om stijl te bewerken</a:t>
            </a:r>
            <a:endParaRPr lang="en-US"/>
          </a:p>
        </p:txBody>
      </p:sp>
      <p:sp>
        <p:nvSpPr>
          <p:cNvPr id="3" name="Picture Placeholder 2"/>
          <p:cNvSpPr>
            <a:spLocks noGrp="1" noChangeAspect="1"/>
          </p:cNvSpPr>
          <p:nvPr>
            <p:ph type="pic" idx="1"/>
          </p:nvPr>
        </p:nvSpPr>
        <p:spPr>
          <a:xfrm>
            <a:off x="5066400" y="457199"/>
            <a:ext cx="6288988" cy="5403855"/>
          </a:xfrm>
        </p:spPr>
        <p:txBody>
          <a:bodyPr anchor="t">
            <a:normAutofit/>
          </a:bodyPr>
          <a:lstStyle>
            <a:lvl1pPr marL="0" indent="0">
              <a:buNone/>
              <a:defRPr sz="2000"/>
            </a:lvl1pPr>
            <a:lvl2pPr marL="457156" indent="0">
              <a:buNone/>
              <a:defRPr sz="2800"/>
            </a:lvl2pPr>
            <a:lvl3pPr marL="914312" indent="0">
              <a:buNone/>
              <a:defRPr sz="2400"/>
            </a:lvl3pPr>
            <a:lvl4pPr marL="1371468" indent="0">
              <a:buNone/>
              <a:defRPr sz="2000"/>
            </a:lvl4pPr>
            <a:lvl5pPr marL="1828625" indent="0">
              <a:buNone/>
              <a:defRPr sz="2000"/>
            </a:lvl5pPr>
            <a:lvl6pPr marL="2285781" indent="0">
              <a:buNone/>
              <a:defRPr sz="2000"/>
            </a:lvl6pPr>
            <a:lvl7pPr marL="2742937" indent="0">
              <a:buNone/>
              <a:defRPr sz="2000"/>
            </a:lvl7pPr>
            <a:lvl8pPr marL="3200093" indent="0">
              <a:buNone/>
              <a:defRPr sz="2000"/>
            </a:lvl8pPr>
            <a:lvl9pPr marL="3657249"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480000" y="2057401"/>
            <a:ext cx="4292027" cy="3811587"/>
          </a:xfrm>
        </p:spPr>
        <p:txBody>
          <a:bodyPr/>
          <a:lstStyle>
            <a:lvl1pPr marL="0" indent="0">
              <a:buNone/>
              <a:defRPr sz="1600"/>
            </a:lvl1pPr>
            <a:lvl2pPr marL="457156" indent="0">
              <a:buNone/>
              <a:defRPr sz="1401"/>
            </a:lvl2pPr>
            <a:lvl3pPr marL="914312" indent="0">
              <a:buNone/>
              <a:defRPr sz="1200"/>
            </a:lvl3pPr>
            <a:lvl4pPr marL="1371468" indent="0">
              <a:buNone/>
              <a:defRPr sz="1001"/>
            </a:lvl4pPr>
            <a:lvl5pPr marL="1828625" indent="0">
              <a:buNone/>
              <a:defRPr sz="1001"/>
            </a:lvl5pPr>
            <a:lvl6pPr marL="2285781" indent="0">
              <a:buNone/>
              <a:defRPr sz="1001"/>
            </a:lvl6pPr>
            <a:lvl7pPr marL="2742937" indent="0">
              <a:buNone/>
              <a:defRPr sz="1001"/>
            </a:lvl7pPr>
            <a:lvl8pPr marL="3200093" indent="0">
              <a:buNone/>
              <a:defRPr sz="1001"/>
            </a:lvl8pPr>
            <a:lvl9pPr marL="3657249" indent="0">
              <a:buNone/>
              <a:defRPr sz="1001"/>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314440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1"/>
                </a:solidFill>
              </a:defRPr>
            </a:lvl1p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262743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497476"/>
          </a:xfrm>
        </p:spPr>
        <p:txBody>
          <a:bodyPr vert="eaVert"/>
          <a:lstStyle>
            <a:lvl1pPr>
              <a:defRPr>
                <a:solidFill>
                  <a:schemeClr val="accent1"/>
                </a:solidFill>
              </a:defRPr>
            </a:lvl1pPr>
          </a:lstStyle>
          <a:p>
            <a:r>
              <a:rPr lang="nl-NL"/>
              <a:t>Klik om stijl te bewerken</a:t>
            </a:r>
            <a:endParaRPr lang="en-US"/>
          </a:p>
        </p:txBody>
      </p:sp>
      <p:sp>
        <p:nvSpPr>
          <p:cNvPr id="3" name="Vertical Text Placeholder 2"/>
          <p:cNvSpPr>
            <a:spLocks noGrp="1"/>
          </p:cNvSpPr>
          <p:nvPr>
            <p:ph type="body" orient="vert" idx="1"/>
          </p:nvPr>
        </p:nvSpPr>
        <p:spPr>
          <a:xfrm>
            <a:off x="526800" y="365124"/>
            <a:ext cx="8045701" cy="5497476"/>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Footer Placeholder 4">
            <a:extLst>
              <a:ext uri="{FF2B5EF4-FFF2-40B4-BE49-F238E27FC236}">
                <a16:creationId xmlns:a16="http://schemas.microsoft.com/office/drawing/2014/main" id="{5B4A3944-BD8F-4248-A20F-93FDA38A48A0}"/>
              </a:ext>
            </a:extLst>
          </p:cNvPr>
          <p:cNvSpPr>
            <a:spLocks noGrp="1"/>
          </p:cNvSpPr>
          <p:nvPr>
            <p:ph type="ftr" sz="quarter" idx="3"/>
          </p:nvPr>
        </p:nvSpPr>
        <p:spPr>
          <a:xfrm>
            <a:off x="7968000" y="6142339"/>
            <a:ext cx="4062312" cy="375461"/>
          </a:xfrm>
          <a:prstGeom prst="rect">
            <a:avLst/>
          </a:prstGeom>
        </p:spPr>
        <p:txBody>
          <a:bodyPr vert="horz" lIns="91440" tIns="45720" rIns="91440" bIns="45720" rtlCol="0" anchor="ctr"/>
          <a:lstStyle>
            <a:lvl1pPr algn="r">
              <a:defRPr sz="1099">
                <a:solidFill>
                  <a:schemeClr val="accent1"/>
                </a:solidFill>
              </a:defRPr>
            </a:lvl1pPr>
          </a:lstStyle>
          <a:p>
            <a:endParaRPr lang="nl-NL"/>
          </a:p>
        </p:txBody>
      </p:sp>
      <p:sp>
        <p:nvSpPr>
          <p:cNvPr id="8" name="Slide Number Placeholder 5">
            <a:extLst>
              <a:ext uri="{FF2B5EF4-FFF2-40B4-BE49-F238E27FC236}">
                <a16:creationId xmlns:a16="http://schemas.microsoft.com/office/drawing/2014/main" id="{6C5E61D2-53F7-40F2-94DE-4C6C7D90489A}"/>
              </a:ext>
            </a:extLst>
          </p:cNvPr>
          <p:cNvSpPr>
            <a:spLocks noGrp="1"/>
          </p:cNvSpPr>
          <p:nvPr>
            <p:ph type="sldNum" sz="quarter" idx="4"/>
          </p:nvPr>
        </p:nvSpPr>
        <p:spPr>
          <a:xfrm>
            <a:off x="7968000" y="6517800"/>
            <a:ext cx="4067381" cy="237602"/>
          </a:xfrm>
          <a:prstGeom prst="rect">
            <a:avLst/>
          </a:prstGeom>
        </p:spPr>
        <p:txBody>
          <a:bodyPr vert="horz" lIns="91440" tIns="45720" rIns="91440" bIns="45720" rtlCol="0" anchor="ctr"/>
          <a:lstStyle>
            <a:lvl1pPr algn="r">
              <a:defRPr sz="1099" b="1">
                <a:solidFill>
                  <a:schemeClr val="accent1"/>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52339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kleur #1">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DA0BF260-1FEA-4FCD-A70B-A9E9EAE344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30" y="1462049"/>
            <a:ext cx="11944350" cy="4400550"/>
          </a:xfrm>
          <a:prstGeom prst="rect">
            <a:avLst/>
          </a:prstGeom>
        </p:spPr>
      </p:pic>
      <p:sp>
        <p:nvSpPr>
          <p:cNvPr id="2" name="Titel 1">
            <a:extLst>
              <a:ext uri="{FF2B5EF4-FFF2-40B4-BE49-F238E27FC236}">
                <a16:creationId xmlns:a16="http://schemas.microsoft.com/office/drawing/2014/main" id="{33732454-AAC8-47AB-AFC6-61D35C6159B7}"/>
              </a:ext>
            </a:extLst>
          </p:cNvPr>
          <p:cNvSpPr>
            <a:spLocks noGrp="1"/>
          </p:cNvSpPr>
          <p:nvPr>
            <p:ph type="title"/>
          </p:nvPr>
        </p:nvSpPr>
        <p:spPr>
          <a:xfrm>
            <a:off x="480000" y="108000"/>
            <a:ext cx="11284200" cy="1215000"/>
          </a:xfrm>
        </p:spPr>
        <p:txBody>
          <a:bodyPr/>
          <a:lstStyle>
            <a:lvl1pPr>
              <a:defRPr>
                <a:solidFill>
                  <a:srgbClr val="CC0000"/>
                </a:solidFill>
              </a:defRPr>
            </a:lvl1pPr>
          </a:lstStyle>
          <a:p>
            <a:r>
              <a:rPr lang="nl-NL"/>
              <a:t>Klik om stijl te bewerken</a:t>
            </a:r>
          </a:p>
        </p:txBody>
      </p:sp>
      <p:sp>
        <p:nvSpPr>
          <p:cNvPr id="7" name="Tijdelijke aanduiding voor tekst 16">
            <a:extLst>
              <a:ext uri="{FF2B5EF4-FFF2-40B4-BE49-F238E27FC236}">
                <a16:creationId xmlns:a16="http://schemas.microsoft.com/office/drawing/2014/main" id="{13805BFE-11BB-4A5A-B855-96394EB26C8C}"/>
              </a:ext>
            </a:extLst>
          </p:cNvPr>
          <p:cNvSpPr>
            <a:spLocks noGrp="1"/>
          </p:cNvSpPr>
          <p:nvPr>
            <p:ph type="body" sz="quarter" idx="13" hasCustomPrompt="1"/>
          </p:nvPr>
        </p:nvSpPr>
        <p:spPr>
          <a:xfrm>
            <a:off x="7906739" y="6424200"/>
            <a:ext cx="4179661" cy="237041"/>
          </a:xfrm>
        </p:spPr>
        <p:txBody>
          <a:bodyPr>
            <a:normAutofit/>
          </a:bodyPr>
          <a:lstStyle>
            <a:lvl1pPr marL="0" indent="0" algn="r">
              <a:buNone/>
              <a:defRPr sz="1100" b="1">
                <a:solidFill>
                  <a:schemeClr val="accent1"/>
                </a:solidFill>
              </a:defRPr>
            </a:lvl1pPr>
          </a:lstStyle>
          <a:p>
            <a:pPr lvl="0"/>
            <a:r>
              <a:rPr lang="nl-NL" sz="1100" b="1"/>
              <a:t>Utrecht.nl/activiteit</a:t>
            </a:r>
          </a:p>
        </p:txBody>
      </p:sp>
      <p:sp>
        <p:nvSpPr>
          <p:cNvPr id="8" name="Rechthoek 7">
            <a:extLst>
              <a:ext uri="{FF2B5EF4-FFF2-40B4-BE49-F238E27FC236}">
                <a16:creationId xmlns:a16="http://schemas.microsoft.com/office/drawing/2014/main" id="{E82385C4-3874-4527-A630-0DC7207D2032}"/>
              </a:ext>
            </a:extLst>
          </p:cNvPr>
          <p:cNvSpPr>
            <a:spLocks noChangeAspect="1"/>
          </p:cNvSpPr>
          <p:nvPr userDrawn="1"/>
        </p:nvSpPr>
        <p:spPr>
          <a:xfrm>
            <a:off x="121920" y="5006550"/>
            <a:ext cx="11948160" cy="856049"/>
          </a:xfrm>
          <a:prstGeom prst="rect">
            <a:avLst/>
          </a:prstGeom>
          <a:solidFill>
            <a:srgbClr val="004181">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28">
            <a:extLst>
              <a:ext uri="{FF2B5EF4-FFF2-40B4-BE49-F238E27FC236}">
                <a16:creationId xmlns:a16="http://schemas.microsoft.com/office/drawing/2014/main" id="{5E69FD27-D747-4E7C-A558-CEF3B62A810B}"/>
              </a:ext>
            </a:extLst>
          </p:cNvPr>
          <p:cNvSpPr>
            <a:spLocks noGrp="1"/>
          </p:cNvSpPr>
          <p:nvPr>
            <p:ph type="body" sz="quarter" idx="14" hasCustomPrompt="1"/>
          </p:nvPr>
        </p:nvSpPr>
        <p:spPr>
          <a:xfrm>
            <a:off x="480000" y="5160600"/>
            <a:ext cx="4680000" cy="289370"/>
          </a:xfrm>
        </p:spPr>
        <p:txBody>
          <a:bodyPr>
            <a:noAutofit/>
          </a:bodyPr>
          <a:lstStyle>
            <a:lvl1pPr marL="0" indent="0">
              <a:lnSpc>
                <a:spcPct val="100000"/>
              </a:lnSpc>
              <a:buNone/>
              <a:defRPr sz="1200">
                <a:solidFill>
                  <a:schemeClr val="bg1"/>
                </a:solidFill>
              </a:defRPr>
            </a:lvl1pPr>
          </a:lstStyle>
          <a:p>
            <a:pPr lvl="0"/>
            <a:r>
              <a:rPr lang="nl-NL"/>
              <a:t>Datum</a:t>
            </a:r>
            <a:br>
              <a:rPr lang="nl-NL"/>
            </a:br>
            <a:endParaRPr lang="nl-NL"/>
          </a:p>
        </p:txBody>
      </p:sp>
      <p:sp>
        <p:nvSpPr>
          <p:cNvPr id="12" name="Tijdelijke aanduiding voor tekst 28">
            <a:extLst>
              <a:ext uri="{FF2B5EF4-FFF2-40B4-BE49-F238E27FC236}">
                <a16:creationId xmlns:a16="http://schemas.microsoft.com/office/drawing/2014/main" id="{28C29217-CE32-4611-9394-BC28FE2296F3}"/>
              </a:ext>
            </a:extLst>
          </p:cNvPr>
          <p:cNvSpPr>
            <a:spLocks noGrp="1"/>
          </p:cNvSpPr>
          <p:nvPr>
            <p:ph type="body" sz="quarter" idx="15" hasCustomPrompt="1"/>
          </p:nvPr>
        </p:nvSpPr>
        <p:spPr>
          <a:xfrm>
            <a:off x="480000" y="5394599"/>
            <a:ext cx="4680000" cy="289370"/>
          </a:xfrm>
        </p:spPr>
        <p:txBody>
          <a:bodyPr>
            <a:noAutofit/>
          </a:bodyPr>
          <a:lstStyle>
            <a:lvl1pPr marL="0" indent="0">
              <a:lnSpc>
                <a:spcPct val="100000"/>
              </a:lnSpc>
              <a:buNone/>
              <a:defRPr sz="1200">
                <a:solidFill>
                  <a:schemeClr val="bg1"/>
                </a:solidFill>
              </a:defRPr>
            </a:lvl1pPr>
          </a:lstStyle>
          <a:p>
            <a:pPr lvl="0"/>
            <a:r>
              <a:rPr lang="nl-NL"/>
              <a:t>Naam auteur</a:t>
            </a:r>
            <a:br>
              <a:rPr lang="nl-NL"/>
            </a:br>
            <a:endParaRPr lang="nl-NL"/>
          </a:p>
        </p:txBody>
      </p:sp>
    </p:spTree>
    <p:extLst>
      <p:ext uri="{BB962C8B-B14F-4D97-AF65-F5344CB8AC3E}">
        <p14:creationId xmlns:p14="http://schemas.microsoft.com/office/powerpoint/2010/main" val="161869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kleur #1">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363C986-5A4A-4FB9-A08D-1BF6876F26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 y="1462049"/>
            <a:ext cx="11944350" cy="4400550"/>
          </a:xfrm>
          <a:prstGeom prst="rect">
            <a:avLst/>
          </a:prstGeom>
        </p:spPr>
      </p:pic>
      <p:sp>
        <p:nvSpPr>
          <p:cNvPr id="2" name="Titel 1">
            <a:extLst>
              <a:ext uri="{FF2B5EF4-FFF2-40B4-BE49-F238E27FC236}">
                <a16:creationId xmlns:a16="http://schemas.microsoft.com/office/drawing/2014/main" id="{33732454-AAC8-47AB-AFC6-61D35C6159B7}"/>
              </a:ext>
            </a:extLst>
          </p:cNvPr>
          <p:cNvSpPr>
            <a:spLocks noGrp="1"/>
          </p:cNvSpPr>
          <p:nvPr>
            <p:ph type="title"/>
          </p:nvPr>
        </p:nvSpPr>
        <p:spPr>
          <a:xfrm>
            <a:off x="480000" y="108000"/>
            <a:ext cx="11284200" cy="1215000"/>
          </a:xfrm>
        </p:spPr>
        <p:txBody>
          <a:bodyPr/>
          <a:lstStyle>
            <a:lvl1pPr>
              <a:defRPr>
                <a:solidFill>
                  <a:schemeClr val="accent1"/>
                </a:solidFill>
              </a:defRPr>
            </a:lvl1pPr>
          </a:lstStyle>
          <a:p>
            <a:r>
              <a:rPr lang="nl-NL"/>
              <a:t>Klik om stijl te bewerken</a:t>
            </a:r>
          </a:p>
        </p:txBody>
      </p:sp>
      <p:sp>
        <p:nvSpPr>
          <p:cNvPr id="7" name="Tijdelijke aanduiding voor tekst 16">
            <a:extLst>
              <a:ext uri="{FF2B5EF4-FFF2-40B4-BE49-F238E27FC236}">
                <a16:creationId xmlns:a16="http://schemas.microsoft.com/office/drawing/2014/main" id="{13805BFE-11BB-4A5A-B855-96394EB26C8C}"/>
              </a:ext>
            </a:extLst>
          </p:cNvPr>
          <p:cNvSpPr>
            <a:spLocks noGrp="1"/>
          </p:cNvSpPr>
          <p:nvPr>
            <p:ph type="body" sz="quarter" idx="13" hasCustomPrompt="1"/>
          </p:nvPr>
        </p:nvSpPr>
        <p:spPr>
          <a:xfrm>
            <a:off x="7906739" y="6424200"/>
            <a:ext cx="4179661" cy="237041"/>
          </a:xfrm>
        </p:spPr>
        <p:txBody>
          <a:bodyPr>
            <a:normAutofit/>
          </a:bodyPr>
          <a:lstStyle>
            <a:lvl1pPr marL="0" indent="0" algn="r">
              <a:buNone/>
              <a:defRPr sz="1100" b="1">
                <a:solidFill>
                  <a:schemeClr val="accent1"/>
                </a:solidFill>
              </a:defRPr>
            </a:lvl1pPr>
          </a:lstStyle>
          <a:p>
            <a:pPr lvl="0"/>
            <a:r>
              <a:rPr lang="nl-NL" sz="1100" b="1"/>
              <a:t>Utrecht.nl/activiteit</a:t>
            </a:r>
          </a:p>
        </p:txBody>
      </p:sp>
      <p:sp>
        <p:nvSpPr>
          <p:cNvPr id="8" name="Rechthoek 7">
            <a:extLst>
              <a:ext uri="{FF2B5EF4-FFF2-40B4-BE49-F238E27FC236}">
                <a16:creationId xmlns:a16="http://schemas.microsoft.com/office/drawing/2014/main" id="{E82385C4-3874-4527-A630-0DC7207D2032}"/>
              </a:ext>
            </a:extLst>
          </p:cNvPr>
          <p:cNvSpPr>
            <a:spLocks noChangeAspect="1"/>
          </p:cNvSpPr>
          <p:nvPr userDrawn="1"/>
        </p:nvSpPr>
        <p:spPr>
          <a:xfrm>
            <a:off x="121920" y="5006550"/>
            <a:ext cx="11948160" cy="856049"/>
          </a:xfrm>
          <a:prstGeom prst="rect">
            <a:avLst/>
          </a:prstGeom>
          <a:solidFill>
            <a:srgbClr val="004181">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28">
            <a:extLst>
              <a:ext uri="{FF2B5EF4-FFF2-40B4-BE49-F238E27FC236}">
                <a16:creationId xmlns:a16="http://schemas.microsoft.com/office/drawing/2014/main" id="{5E69FD27-D747-4E7C-A558-CEF3B62A810B}"/>
              </a:ext>
            </a:extLst>
          </p:cNvPr>
          <p:cNvSpPr>
            <a:spLocks noGrp="1"/>
          </p:cNvSpPr>
          <p:nvPr>
            <p:ph type="body" sz="quarter" idx="14" hasCustomPrompt="1"/>
          </p:nvPr>
        </p:nvSpPr>
        <p:spPr>
          <a:xfrm>
            <a:off x="480000" y="5160600"/>
            <a:ext cx="4680000" cy="289370"/>
          </a:xfrm>
        </p:spPr>
        <p:txBody>
          <a:bodyPr>
            <a:noAutofit/>
          </a:bodyPr>
          <a:lstStyle>
            <a:lvl1pPr marL="0" indent="0">
              <a:lnSpc>
                <a:spcPct val="100000"/>
              </a:lnSpc>
              <a:buNone/>
              <a:defRPr sz="1200">
                <a:solidFill>
                  <a:schemeClr val="bg1"/>
                </a:solidFill>
              </a:defRPr>
            </a:lvl1pPr>
          </a:lstStyle>
          <a:p>
            <a:pPr lvl="0"/>
            <a:r>
              <a:rPr lang="nl-NL"/>
              <a:t>Datum</a:t>
            </a:r>
            <a:br>
              <a:rPr lang="nl-NL"/>
            </a:br>
            <a:endParaRPr lang="nl-NL"/>
          </a:p>
        </p:txBody>
      </p:sp>
      <p:sp>
        <p:nvSpPr>
          <p:cNvPr id="12" name="Tijdelijke aanduiding voor tekst 28">
            <a:extLst>
              <a:ext uri="{FF2B5EF4-FFF2-40B4-BE49-F238E27FC236}">
                <a16:creationId xmlns:a16="http://schemas.microsoft.com/office/drawing/2014/main" id="{28C29217-CE32-4611-9394-BC28FE2296F3}"/>
              </a:ext>
            </a:extLst>
          </p:cNvPr>
          <p:cNvSpPr>
            <a:spLocks noGrp="1"/>
          </p:cNvSpPr>
          <p:nvPr>
            <p:ph type="body" sz="quarter" idx="15" hasCustomPrompt="1"/>
          </p:nvPr>
        </p:nvSpPr>
        <p:spPr>
          <a:xfrm>
            <a:off x="480000" y="5394599"/>
            <a:ext cx="4680000" cy="289370"/>
          </a:xfrm>
        </p:spPr>
        <p:txBody>
          <a:bodyPr>
            <a:noAutofit/>
          </a:bodyPr>
          <a:lstStyle>
            <a:lvl1pPr marL="0" indent="0">
              <a:lnSpc>
                <a:spcPct val="100000"/>
              </a:lnSpc>
              <a:buNone/>
              <a:defRPr sz="1200">
                <a:solidFill>
                  <a:schemeClr val="bg1"/>
                </a:solidFill>
              </a:defRPr>
            </a:lvl1pPr>
          </a:lstStyle>
          <a:p>
            <a:pPr lvl="0"/>
            <a:r>
              <a:rPr lang="nl-NL"/>
              <a:t>Naam auteur</a:t>
            </a:r>
            <a:br>
              <a:rPr lang="nl-NL"/>
            </a:br>
            <a:endParaRPr lang="nl-NL"/>
          </a:p>
        </p:txBody>
      </p:sp>
    </p:spTree>
    <p:extLst>
      <p:ext uri="{BB962C8B-B14F-4D97-AF65-F5344CB8AC3E}">
        <p14:creationId xmlns:p14="http://schemas.microsoft.com/office/powerpoint/2010/main" val="264737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dia kleur #1">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CB1EA66-A83F-4371-8DF6-826819FAF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 y="1462049"/>
            <a:ext cx="11944350" cy="4400550"/>
          </a:xfrm>
          <a:prstGeom prst="rect">
            <a:avLst/>
          </a:prstGeom>
        </p:spPr>
      </p:pic>
      <p:sp>
        <p:nvSpPr>
          <p:cNvPr id="9" name="Rechthoek 8">
            <a:extLst>
              <a:ext uri="{FF2B5EF4-FFF2-40B4-BE49-F238E27FC236}">
                <a16:creationId xmlns:a16="http://schemas.microsoft.com/office/drawing/2014/main" id="{A81BC5A2-0300-4FDB-8DDE-5B5E1D6B4971}"/>
              </a:ext>
            </a:extLst>
          </p:cNvPr>
          <p:cNvSpPr>
            <a:spLocks noChangeAspect="1"/>
          </p:cNvSpPr>
          <p:nvPr userDrawn="1"/>
        </p:nvSpPr>
        <p:spPr>
          <a:xfrm>
            <a:off x="121920" y="5006550"/>
            <a:ext cx="11948160" cy="856049"/>
          </a:xfrm>
          <a:prstGeom prst="rect">
            <a:avLst/>
          </a:prstGeom>
          <a:solidFill>
            <a:srgbClr val="195814">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3732454-AAC8-47AB-AFC6-61D35C6159B7}"/>
              </a:ext>
            </a:extLst>
          </p:cNvPr>
          <p:cNvSpPr>
            <a:spLocks noGrp="1"/>
          </p:cNvSpPr>
          <p:nvPr>
            <p:ph type="title"/>
          </p:nvPr>
        </p:nvSpPr>
        <p:spPr>
          <a:xfrm>
            <a:off x="480000" y="108000"/>
            <a:ext cx="11284200" cy="1215000"/>
          </a:xfrm>
        </p:spPr>
        <p:txBody>
          <a:bodyPr/>
          <a:lstStyle>
            <a:lvl1pPr>
              <a:defRPr>
                <a:solidFill>
                  <a:schemeClr val="accent1"/>
                </a:solidFill>
              </a:defRPr>
            </a:lvl1pPr>
          </a:lstStyle>
          <a:p>
            <a:r>
              <a:rPr lang="nl-NL"/>
              <a:t>Klik om stijl te bewerken</a:t>
            </a:r>
          </a:p>
        </p:txBody>
      </p:sp>
      <p:sp>
        <p:nvSpPr>
          <p:cNvPr id="7" name="Tijdelijke aanduiding voor tekst 16">
            <a:extLst>
              <a:ext uri="{FF2B5EF4-FFF2-40B4-BE49-F238E27FC236}">
                <a16:creationId xmlns:a16="http://schemas.microsoft.com/office/drawing/2014/main" id="{13805BFE-11BB-4A5A-B855-96394EB26C8C}"/>
              </a:ext>
            </a:extLst>
          </p:cNvPr>
          <p:cNvSpPr>
            <a:spLocks noGrp="1"/>
          </p:cNvSpPr>
          <p:nvPr>
            <p:ph type="body" sz="quarter" idx="13" hasCustomPrompt="1"/>
          </p:nvPr>
        </p:nvSpPr>
        <p:spPr>
          <a:xfrm>
            <a:off x="7906739" y="6424200"/>
            <a:ext cx="4179661" cy="237041"/>
          </a:xfrm>
        </p:spPr>
        <p:txBody>
          <a:bodyPr>
            <a:normAutofit/>
          </a:bodyPr>
          <a:lstStyle>
            <a:lvl1pPr marL="0" indent="0" algn="r">
              <a:buNone/>
              <a:defRPr sz="1100" b="1">
                <a:solidFill>
                  <a:schemeClr val="accent1"/>
                </a:solidFill>
              </a:defRPr>
            </a:lvl1pPr>
          </a:lstStyle>
          <a:p>
            <a:pPr lvl="0"/>
            <a:r>
              <a:rPr lang="nl-NL" sz="1100" b="1"/>
              <a:t>Utrecht.nl/activiteit</a:t>
            </a:r>
          </a:p>
        </p:txBody>
      </p:sp>
      <p:sp>
        <p:nvSpPr>
          <p:cNvPr id="11" name="Tijdelijke aanduiding voor tekst 28">
            <a:extLst>
              <a:ext uri="{FF2B5EF4-FFF2-40B4-BE49-F238E27FC236}">
                <a16:creationId xmlns:a16="http://schemas.microsoft.com/office/drawing/2014/main" id="{5E69FD27-D747-4E7C-A558-CEF3B62A810B}"/>
              </a:ext>
            </a:extLst>
          </p:cNvPr>
          <p:cNvSpPr>
            <a:spLocks noGrp="1"/>
          </p:cNvSpPr>
          <p:nvPr>
            <p:ph type="body" sz="quarter" idx="14" hasCustomPrompt="1"/>
          </p:nvPr>
        </p:nvSpPr>
        <p:spPr>
          <a:xfrm>
            <a:off x="480000" y="5160600"/>
            <a:ext cx="4680000" cy="289370"/>
          </a:xfrm>
        </p:spPr>
        <p:txBody>
          <a:bodyPr>
            <a:noAutofit/>
          </a:bodyPr>
          <a:lstStyle>
            <a:lvl1pPr marL="0" indent="0">
              <a:lnSpc>
                <a:spcPct val="100000"/>
              </a:lnSpc>
              <a:buNone/>
              <a:defRPr sz="1200">
                <a:solidFill>
                  <a:schemeClr val="bg1"/>
                </a:solidFill>
              </a:defRPr>
            </a:lvl1pPr>
          </a:lstStyle>
          <a:p>
            <a:pPr lvl="0"/>
            <a:r>
              <a:rPr lang="nl-NL"/>
              <a:t>Datum</a:t>
            </a:r>
            <a:br>
              <a:rPr lang="nl-NL"/>
            </a:br>
            <a:endParaRPr lang="nl-NL"/>
          </a:p>
        </p:txBody>
      </p:sp>
      <p:sp>
        <p:nvSpPr>
          <p:cNvPr id="12" name="Tijdelijke aanduiding voor tekst 28">
            <a:extLst>
              <a:ext uri="{FF2B5EF4-FFF2-40B4-BE49-F238E27FC236}">
                <a16:creationId xmlns:a16="http://schemas.microsoft.com/office/drawing/2014/main" id="{28C29217-CE32-4611-9394-BC28FE2296F3}"/>
              </a:ext>
            </a:extLst>
          </p:cNvPr>
          <p:cNvSpPr>
            <a:spLocks noGrp="1"/>
          </p:cNvSpPr>
          <p:nvPr>
            <p:ph type="body" sz="quarter" idx="15" hasCustomPrompt="1"/>
          </p:nvPr>
        </p:nvSpPr>
        <p:spPr>
          <a:xfrm>
            <a:off x="480000" y="5394599"/>
            <a:ext cx="4680000" cy="289370"/>
          </a:xfrm>
        </p:spPr>
        <p:txBody>
          <a:bodyPr>
            <a:noAutofit/>
          </a:bodyPr>
          <a:lstStyle>
            <a:lvl1pPr marL="0" indent="0">
              <a:lnSpc>
                <a:spcPct val="100000"/>
              </a:lnSpc>
              <a:buNone/>
              <a:defRPr sz="1200">
                <a:solidFill>
                  <a:schemeClr val="bg1"/>
                </a:solidFill>
              </a:defRPr>
            </a:lvl1pPr>
          </a:lstStyle>
          <a:p>
            <a:pPr lvl="0"/>
            <a:r>
              <a:rPr lang="nl-NL"/>
              <a:t>Naam auteur</a:t>
            </a:r>
            <a:br>
              <a:rPr lang="nl-NL"/>
            </a:br>
            <a:endParaRPr lang="nl-NL"/>
          </a:p>
        </p:txBody>
      </p:sp>
    </p:spTree>
    <p:extLst>
      <p:ext uri="{BB962C8B-B14F-4D97-AF65-F5344CB8AC3E}">
        <p14:creationId xmlns:p14="http://schemas.microsoft.com/office/powerpoint/2010/main" val="299100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nl-NL"/>
              <a:t>Klik om stijl te bewerken</a:t>
            </a:r>
            <a:endParaRPr lang="en-US"/>
          </a:p>
        </p:txBody>
      </p:sp>
      <p:sp>
        <p:nvSpPr>
          <p:cNvPr id="3" name="Content Placeholder 2"/>
          <p:cNvSpPr>
            <a:spLocks noGrp="1"/>
          </p:cNvSpPr>
          <p:nvPr>
            <p:ph idx="1"/>
          </p:nvPr>
        </p:nvSpPr>
        <p:spPr/>
        <p:txBody>
          <a:bodyPr/>
          <a:lstStyle>
            <a:lvl1pPr marL="228577" indent="-228577">
              <a:buClr>
                <a:schemeClr val="accent1"/>
              </a:buClr>
              <a:buFont typeface="Arial" panose="020B0604020202020204" pitchFamily="34" charset="0"/>
              <a:buChar char="•"/>
              <a:defRPr/>
            </a:lvl1pPr>
            <a:lvl2pPr>
              <a:buClr>
                <a:srgbClr val="C00000"/>
              </a:buClr>
              <a:defRPr/>
            </a:lvl2pPr>
            <a:lvl3pPr>
              <a:buClr>
                <a:schemeClr val="accent1"/>
              </a:buClr>
              <a:defRPr/>
            </a:lvl3pPr>
            <a:lvl4pPr>
              <a:buClr>
                <a:srgbClr val="C00000"/>
              </a:buClr>
              <a:defRPr/>
            </a:lvl4pPr>
            <a:lvl5pPr>
              <a:buClr>
                <a:srgbClr val="C00000"/>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Footer Placeholder 4">
            <a:extLst>
              <a:ext uri="{FF2B5EF4-FFF2-40B4-BE49-F238E27FC236}">
                <a16:creationId xmlns:a16="http://schemas.microsoft.com/office/drawing/2014/main" id="{1E8DB1D7-AEC2-4F96-BFC6-F7B48D20008D}"/>
              </a:ext>
            </a:extLst>
          </p:cNvPr>
          <p:cNvSpPr>
            <a:spLocks noGrp="1"/>
          </p:cNvSpPr>
          <p:nvPr>
            <p:ph type="ftr" sz="quarter" idx="3"/>
          </p:nvPr>
        </p:nvSpPr>
        <p:spPr>
          <a:xfrm>
            <a:off x="7968000" y="6142339"/>
            <a:ext cx="4062312" cy="375461"/>
          </a:xfrm>
          <a:prstGeom prst="rect">
            <a:avLst/>
          </a:prstGeom>
          <a:ln>
            <a:noFill/>
          </a:ln>
        </p:spPr>
        <p:txBody>
          <a:bodyPr vert="horz" lIns="91440" tIns="45720" rIns="91440" bIns="45720" rtlCol="0" anchor="ctr"/>
          <a:lstStyle>
            <a:lvl1pPr algn="r">
              <a:defRPr sz="1099">
                <a:solidFill>
                  <a:schemeClr val="accent1"/>
                </a:solidFill>
              </a:defRPr>
            </a:lvl1pPr>
          </a:lstStyle>
          <a:p>
            <a:endParaRPr lang="nl-NL"/>
          </a:p>
        </p:txBody>
      </p:sp>
      <p:sp>
        <p:nvSpPr>
          <p:cNvPr id="11" name="Slide Number Placeholder 5">
            <a:extLst>
              <a:ext uri="{FF2B5EF4-FFF2-40B4-BE49-F238E27FC236}">
                <a16:creationId xmlns:a16="http://schemas.microsoft.com/office/drawing/2014/main" id="{C12A6182-052D-4FFB-97B9-279B1A81767F}"/>
              </a:ext>
            </a:extLst>
          </p:cNvPr>
          <p:cNvSpPr>
            <a:spLocks noGrp="1"/>
          </p:cNvSpPr>
          <p:nvPr>
            <p:ph type="sldNum" sz="quarter" idx="4"/>
          </p:nvPr>
        </p:nvSpPr>
        <p:spPr>
          <a:xfrm>
            <a:off x="7968000" y="6517800"/>
            <a:ext cx="4067381" cy="237602"/>
          </a:xfrm>
          <a:prstGeom prst="rect">
            <a:avLst/>
          </a:prstGeom>
        </p:spPr>
        <p:txBody>
          <a:bodyPr vert="horz" lIns="91440" tIns="45720" rIns="91440" bIns="45720" rtlCol="0" anchor="ctr"/>
          <a:lstStyle>
            <a:lvl1pPr algn="r">
              <a:defRPr sz="1099" b="1">
                <a:solidFill>
                  <a:srgbClr val="CC0000"/>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147196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80000" y="1709741"/>
            <a:ext cx="10867451" cy="2852737"/>
          </a:xfrm>
        </p:spPr>
        <p:txBody>
          <a:bodyPr anchor="b">
            <a:normAutofit/>
          </a:bodyPr>
          <a:lstStyle>
            <a:lvl1pPr>
              <a:defRPr sz="4000">
                <a:solidFill>
                  <a:srgbClr val="CC0000"/>
                </a:solidFill>
              </a:defRPr>
            </a:lvl1pPr>
          </a:lstStyle>
          <a:p>
            <a:r>
              <a:rPr lang="nl-NL"/>
              <a:t>Klik om stijl te bewerken</a:t>
            </a:r>
            <a:endParaRPr lang="en-US"/>
          </a:p>
        </p:txBody>
      </p:sp>
      <p:sp>
        <p:nvSpPr>
          <p:cNvPr id="3" name="Text Placeholder 2"/>
          <p:cNvSpPr>
            <a:spLocks noGrp="1"/>
          </p:cNvSpPr>
          <p:nvPr>
            <p:ph type="body" idx="1"/>
          </p:nvPr>
        </p:nvSpPr>
        <p:spPr>
          <a:xfrm>
            <a:off x="480000" y="4589467"/>
            <a:ext cx="10867451" cy="1319933"/>
          </a:xfrm>
        </p:spPr>
        <p:txBody>
          <a:bodyPr/>
          <a:lstStyle>
            <a:lvl1pPr marL="0" indent="0">
              <a:buNone/>
              <a:defRPr sz="2400">
                <a:solidFill>
                  <a:schemeClr val="tx1"/>
                </a:solidFill>
              </a:defRPr>
            </a:lvl1pPr>
            <a:lvl2pPr marL="457156" indent="0">
              <a:buNone/>
              <a:defRPr sz="2000">
                <a:solidFill>
                  <a:schemeClr val="tx1">
                    <a:tint val="75000"/>
                  </a:schemeClr>
                </a:solidFill>
              </a:defRPr>
            </a:lvl2pPr>
            <a:lvl3pPr marL="914312" indent="0">
              <a:buNone/>
              <a:defRPr sz="1799">
                <a:solidFill>
                  <a:schemeClr val="tx1">
                    <a:tint val="75000"/>
                  </a:schemeClr>
                </a:solidFill>
              </a:defRPr>
            </a:lvl3pPr>
            <a:lvl4pPr marL="1371468" indent="0">
              <a:buNone/>
              <a:defRPr sz="1600">
                <a:solidFill>
                  <a:schemeClr val="tx1">
                    <a:tint val="75000"/>
                  </a:schemeClr>
                </a:solidFill>
              </a:defRPr>
            </a:lvl4pPr>
            <a:lvl5pPr marL="1828625" indent="0">
              <a:buNone/>
              <a:defRPr sz="1600">
                <a:solidFill>
                  <a:schemeClr val="tx1">
                    <a:tint val="75000"/>
                  </a:schemeClr>
                </a:solidFill>
              </a:defRPr>
            </a:lvl5pPr>
            <a:lvl6pPr marL="2285781" indent="0">
              <a:buNone/>
              <a:defRPr sz="1600">
                <a:solidFill>
                  <a:schemeClr val="tx1">
                    <a:tint val="75000"/>
                  </a:schemeClr>
                </a:solidFill>
              </a:defRPr>
            </a:lvl6pPr>
            <a:lvl7pPr marL="2742937" indent="0">
              <a:buNone/>
              <a:defRPr sz="1600">
                <a:solidFill>
                  <a:schemeClr val="tx1">
                    <a:tint val="75000"/>
                  </a:schemeClr>
                </a:solidFill>
              </a:defRPr>
            </a:lvl7pPr>
            <a:lvl8pPr marL="3200093" indent="0">
              <a:buNone/>
              <a:defRPr sz="1600">
                <a:solidFill>
                  <a:schemeClr val="tx1">
                    <a:tint val="75000"/>
                  </a:schemeClr>
                </a:solidFill>
              </a:defRPr>
            </a:lvl8pPr>
            <a:lvl9pPr marL="3657249" indent="0">
              <a:buNone/>
              <a:defRPr sz="1600">
                <a:solidFill>
                  <a:schemeClr val="tx1">
                    <a:tint val="75000"/>
                  </a:schemeClr>
                </a:solidFill>
              </a:defRPr>
            </a:lvl9pPr>
          </a:lstStyle>
          <a:p>
            <a:pPr lvl="0"/>
            <a:r>
              <a:rPr lang="nl-NL"/>
              <a:t>Klikken om de tekststijl van het model te bewerken</a:t>
            </a:r>
          </a:p>
        </p:txBody>
      </p:sp>
      <p:sp>
        <p:nvSpPr>
          <p:cNvPr id="8" name="Footer Placeholder 4">
            <a:extLst>
              <a:ext uri="{FF2B5EF4-FFF2-40B4-BE49-F238E27FC236}">
                <a16:creationId xmlns:a16="http://schemas.microsoft.com/office/drawing/2014/main" id="{89304470-6FD8-40B8-B95D-39FD7B18A708}"/>
              </a:ext>
            </a:extLst>
          </p:cNvPr>
          <p:cNvSpPr>
            <a:spLocks noGrp="1"/>
          </p:cNvSpPr>
          <p:nvPr>
            <p:ph type="ftr" sz="quarter" idx="3"/>
          </p:nvPr>
        </p:nvSpPr>
        <p:spPr>
          <a:xfrm>
            <a:off x="7968000" y="6142339"/>
            <a:ext cx="4062312" cy="375461"/>
          </a:xfrm>
          <a:prstGeom prst="rect">
            <a:avLst/>
          </a:prstGeom>
        </p:spPr>
        <p:txBody>
          <a:bodyPr vert="horz" lIns="91440" tIns="45720" rIns="91440" bIns="45720" rtlCol="0" anchor="ctr"/>
          <a:lstStyle>
            <a:lvl1pPr algn="r">
              <a:defRPr sz="1099">
                <a:solidFill>
                  <a:schemeClr val="accent1"/>
                </a:solidFill>
              </a:defRPr>
            </a:lvl1pPr>
          </a:lstStyle>
          <a:p>
            <a:endParaRPr lang="nl-NL"/>
          </a:p>
        </p:txBody>
      </p:sp>
      <p:sp>
        <p:nvSpPr>
          <p:cNvPr id="9" name="Slide Number Placeholder 5">
            <a:extLst>
              <a:ext uri="{FF2B5EF4-FFF2-40B4-BE49-F238E27FC236}">
                <a16:creationId xmlns:a16="http://schemas.microsoft.com/office/drawing/2014/main" id="{5AEEC4B4-B9E7-41E0-80EC-48ACF6069F1C}"/>
              </a:ext>
            </a:extLst>
          </p:cNvPr>
          <p:cNvSpPr>
            <a:spLocks noGrp="1"/>
          </p:cNvSpPr>
          <p:nvPr>
            <p:ph type="sldNum" sz="quarter" idx="4"/>
          </p:nvPr>
        </p:nvSpPr>
        <p:spPr>
          <a:xfrm>
            <a:off x="7968000" y="6517800"/>
            <a:ext cx="4067381" cy="237602"/>
          </a:xfrm>
          <a:prstGeom prst="rect">
            <a:avLst/>
          </a:prstGeom>
        </p:spPr>
        <p:txBody>
          <a:bodyPr vert="horz" lIns="91440" tIns="45720" rIns="91440" bIns="45720" rtlCol="0" anchor="ctr"/>
          <a:lstStyle>
            <a:lvl1pPr algn="r">
              <a:defRPr sz="1099" b="1">
                <a:solidFill>
                  <a:srgbClr val="CC0000"/>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115752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nl-NL"/>
              <a:t>Klik om stijl te bewerken</a:t>
            </a:r>
            <a:endParaRPr lang="en-US"/>
          </a:p>
        </p:txBody>
      </p:sp>
      <p:sp>
        <p:nvSpPr>
          <p:cNvPr id="3" name="Content Placeholder 2"/>
          <p:cNvSpPr>
            <a:spLocks noGrp="1"/>
          </p:cNvSpPr>
          <p:nvPr>
            <p:ph sz="half" idx="1"/>
          </p:nvPr>
        </p:nvSpPr>
        <p:spPr>
          <a:xfrm>
            <a:off x="480000" y="1650600"/>
            <a:ext cx="5382000" cy="4083774"/>
          </a:xfrm>
        </p:spPr>
        <p:txBody>
          <a:bodyPr/>
          <a:lstStyle>
            <a:lvl1pPr>
              <a:buClr>
                <a:schemeClr val="accent1"/>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89600" y="1650600"/>
            <a:ext cx="5621400" cy="4083774"/>
          </a:xfrm>
        </p:spPr>
        <p:txBody>
          <a:bodyPr/>
          <a:lstStyle>
            <a:lvl1pPr>
              <a:buClr>
                <a:schemeClr val="accent1"/>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7" name="Footer Placeholder 4">
            <a:extLst>
              <a:ext uri="{FF2B5EF4-FFF2-40B4-BE49-F238E27FC236}">
                <a16:creationId xmlns:a16="http://schemas.microsoft.com/office/drawing/2014/main" id="{88506F21-1D56-47E8-9C6F-01F056DDD468}"/>
              </a:ext>
            </a:extLst>
          </p:cNvPr>
          <p:cNvSpPr>
            <a:spLocks noGrp="1"/>
          </p:cNvSpPr>
          <p:nvPr>
            <p:ph type="ftr" sz="quarter" idx="3"/>
          </p:nvPr>
        </p:nvSpPr>
        <p:spPr>
          <a:xfrm>
            <a:off x="7968000" y="6142339"/>
            <a:ext cx="4062312" cy="375461"/>
          </a:xfrm>
          <a:prstGeom prst="rect">
            <a:avLst/>
          </a:prstGeom>
        </p:spPr>
        <p:txBody>
          <a:bodyPr vert="horz" lIns="91440" tIns="45720" rIns="91440" bIns="45720" rtlCol="0" anchor="ctr"/>
          <a:lstStyle>
            <a:lvl1pPr algn="r">
              <a:defRPr sz="1099">
                <a:solidFill>
                  <a:schemeClr val="accent1"/>
                </a:solidFill>
              </a:defRPr>
            </a:lvl1pPr>
          </a:lstStyle>
          <a:p>
            <a:endParaRPr lang="nl-NL"/>
          </a:p>
        </p:txBody>
      </p:sp>
      <p:sp>
        <p:nvSpPr>
          <p:cNvPr id="18" name="Slide Number Placeholder 5">
            <a:extLst>
              <a:ext uri="{FF2B5EF4-FFF2-40B4-BE49-F238E27FC236}">
                <a16:creationId xmlns:a16="http://schemas.microsoft.com/office/drawing/2014/main" id="{C1A74C53-D6FC-46D0-85D2-613AB232D197}"/>
              </a:ext>
            </a:extLst>
          </p:cNvPr>
          <p:cNvSpPr>
            <a:spLocks noGrp="1"/>
          </p:cNvSpPr>
          <p:nvPr>
            <p:ph type="sldNum" sz="quarter" idx="4"/>
          </p:nvPr>
        </p:nvSpPr>
        <p:spPr>
          <a:xfrm>
            <a:off x="7968000" y="6517800"/>
            <a:ext cx="4067381" cy="237602"/>
          </a:xfrm>
          <a:prstGeom prst="rect">
            <a:avLst/>
          </a:prstGeom>
        </p:spPr>
        <p:txBody>
          <a:bodyPr vert="horz" lIns="91440" tIns="45720" rIns="91440" bIns="45720" rtlCol="0" anchor="ctr"/>
          <a:lstStyle>
            <a:lvl1pPr algn="r">
              <a:defRPr sz="1099" b="1">
                <a:solidFill>
                  <a:srgbClr val="CC0000"/>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278156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9999" y="365128"/>
            <a:ext cx="11231997" cy="1325563"/>
          </a:xfrm>
        </p:spPr>
        <p:txBody>
          <a:bodyPr/>
          <a:lstStyle>
            <a:lvl1pPr>
              <a:defRPr>
                <a:solidFill>
                  <a:srgbClr val="CC0000"/>
                </a:solidFill>
              </a:defRPr>
            </a:lvl1pPr>
          </a:lstStyle>
          <a:p>
            <a:r>
              <a:rPr lang="nl-NL"/>
              <a:t>Klik om stijl te bewerken</a:t>
            </a:r>
            <a:endParaRPr lang="en-US"/>
          </a:p>
        </p:txBody>
      </p:sp>
      <p:sp>
        <p:nvSpPr>
          <p:cNvPr id="3" name="Text Placeholder 2"/>
          <p:cNvSpPr>
            <a:spLocks noGrp="1"/>
          </p:cNvSpPr>
          <p:nvPr>
            <p:ph type="body" idx="1"/>
          </p:nvPr>
        </p:nvSpPr>
        <p:spPr>
          <a:xfrm>
            <a:off x="480003" y="1681162"/>
            <a:ext cx="5288397" cy="823912"/>
          </a:xfrm>
        </p:spPr>
        <p:txBody>
          <a:bodyPr anchor="b"/>
          <a:lstStyle>
            <a:lvl1pPr marL="0" indent="0">
              <a:buNone/>
              <a:defRPr sz="2400" b="1"/>
            </a:lvl1pPr>
            <a:lvl2pPr marL="457156" indent="0">
              <a:buNone/>
              <a:defRPr sz="2000" b="1"/>
            </a:lvl2pPr>
            <a:lvl3pPr marL="914312" indent="0">
              <a:buNone/>
              <a:defRPr sz="1799" b="1"/>
            </a:lvl3pPr>
            <a:lvl4pPr marL="1371468" indent="0">
              <a:buNone/>
              <a:defRPr sz="1600" b="1"/>
            </a:lvl4pPr>
            <a:lvl5pPr marL="1828625" indent="0">
              <a:buNone/>
              <a:defRPr sz="1600" b="1"/>
            </a:lvl5pPr>
            <a:lvl6pPr marL="2285781" indent="0">
              <a:buNone/>
              <a:defRPr sz="1600" b="1"/>
            </a:lvl6pPr>
            <a:lvl7pPr marL="2742937" indent="0">
              <a:buNone/>
              <a:defRPr sz="1600" b="1"/>
            </a:lvl7pPr>
            <a:lvl8pPr marL="3200093" indent="0">
              <a:buNone/>
              <a:defRPr sz="1600" b="1"/>
            </a:lvl8pPr>
            <a:lvl9pPr marL="3657249"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480003" y="2505076"/>
            <a:ext cx="5288397" cy="3357524"/>
          </a:xfrm>
        </p:spPr>
        <p:txBody>
          <a:bodyPr/>
          <a:lstStyle>
            <a:lvl1pPr>
              <a:buClr>
                <a:schemeClr val="accent1"/>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423599" y="1681162"/>
            <a:ext cx="5288397" cy="823912"/>
          </a:xfrm>
        </p:spPr>
        <p:txBody>
          <a:bodyPr anchor="b"/>
          <a:lstStyle>
            <a:lvl1pPr marL="0" indent="0">
              <a:buNone/>
              <a:defRPr sz="2400" b="1"/>
            </a:lvl1pPr>
            <a:lvl2pPr marL="457156" indent="0">
              <a:buNone/>
              <a:defRPr sz="2000" b="1"/>
            </a:lvl2pPr>
            <a:lvl3pPr marL="914312" indent="0">
              <a:buNone/>
              <a:defRPr sz="1799" b="1"/>
            </a:lvl3pPr>
            <a:lvl4pPr marL="1371468" indent="0">
              <a:buNone/>
              <a:defRPr sz="1600" b="1"/>
            </a:lvl4pPr>
            <a:lvl5pPr marL="1828625" indent="0">
              <a:buNone/>
              <a:defRPr sz="1600" b="1"/>
            </a:lvl5pPr>
            <a:lvl6pPr marL="2285781" indent="0">
              <a:buNone/>
              <a:defRPr sz="1600" b="1"/>
            </a:lvl6pPr>
            <a:lvl7pPr marL="2742937" indent="0">
              <a:buNone/>
              <a:defRPr sz="1600" b="1"/>
            </a:lvl7pPr>
            <a:lvl8pPr marL="3200093" indent="0">
              <a:buNone/>
              <a:defRPr sz="1600" b="1"/>
            </a:lvl8pPr>
            <a:lvl9pPr marL="3657249"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23599" y="2505076"/>
            <a:ext cx="5288397" cy="3357524"/>
          </a:xfrm>
        </p:spPr>
        <p:txBody>
          <a:bodyPr/>
          <a:lstStyle>
            <a:lvl1pPr>
              <a:buClr>
                <a:schemeClr val="accent1"/>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Footer Placeholder 4">
            <a:extLst>
              <a:ext uri="{FF2B5EF4-FFF2-40B4-BE49-F238E27FC236}">
                <a16:creationId xmlns:a16="http://schemas.microsoft.com/office/drawing/2014/main" id="{C7FF73F3-B248-4542-9C7F-FA3A0C3C9959}"/>
              </a:ext>
            </a:extLst>
          </p:cNvPr>
          <p:cNvSpPr>
            <a:spLocks noGrp="1"/>
          </p:cNvSpPr>
          <p:nvPr>
            <p:ph type="ftr" sz="quarter" idx="10"/>
          </p:nvPr>
        </p:nvSpPr>
        <p:spPr>
          <a:xfrm>
            <a:off x="7968000" y="6142339"/>
            <a:ext cx="4062312" cy="375461"/>
          </a:xfrm>
          <a:prstGeom prst="rect">
            <a:avLst/>
          </a:prstGeom>
        </p:spPr>
        <p:txBody>
          <a:bodyPr vert="horz" lIns="91440" tIns="45720" rIns="91440" bIns="45720" rtlCol="0" anchor="ctr"/>
          <a:lstStyle>
            <a:lvl1pPr algn="r">
              <a:defRPr sz="1099">
                <a:solidFill>
                  <a:schemeClr val="accent1"/>
                </a:solidFill>
              </a:defRPr>
            </a:lvl1pPr>
          </a:lstStyle>
          <a:p>
            <a:endParaRPr lang="nl-NL"/>
          </a:p>
        </p:txBody>
      </p:sp>
      <p:sp>
        <p:nvSpPr>
          <p:cNvPr id="11" name="Slide Number Placeholder 5">
            <a:extLst>
              <a:ext uri="{FF2B5EF4-FFF2-40B4-BE49-F238E27FC236}">
                <a16:creationId xmlns:a16="http://schemas.microsoft.com/office/drawing/2014/main" id="{115534F5-55D8-41B1-93A2-9FF1C6620098}"/>
              </a:ext>
            </a:extLst>
          </p:cNvPr>
          <p:cNvSpPr>
            <a:spLocks noGrp="1"/>
          </p:cNvSpPr>
          <p:nvPr>
            <p:ph type="sldNum" sz="quarter" idx="11"/>
          </p:nvPr>
        </p:nvSpPr>
        <p:spPr>
          <a:xfrm>
            <a:off x="7968000" y="6517800"/>
            <a:ext cx="4067381" cy="237602"/>
          </a:xfrm>
          <a:prstGeom prst="rect">
            <a:avLst/>
          </a:prstGeom>
        </p:spPr>
        <p:txBody>
          <a:bodyPr vert="horz" lIns="91440" tIns="45720" rIns="91440" bIns="45720" rtlCol="0" anchor="ctr"/>
          <a:lstStyle>
            <a:lvl1pPr algn="r">
              <a:defRPr sz="1099" b="1">
                <a:solidFill>
                  <a:srgbClr val="F40000"/>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371516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nl-NL"/>
              <a:t>Klik om stijl te bewerken</a:t>
            </a:r>
            <a:endParaRPr lang="en-US"/>
          </a:p>
        </p:txBody>
      </p:sp>
      <p:sp>
        <p:nvSpPr>
          <p:cNvPr id="6" name="Footer Placeholder 4">
            <a:extLst>
              <a:ext uri="{FF2B5EF4-FFF2-40B4-BE49-F238E27FC236}">
                <a16:creationId xmlns:a16="http://schemas.microsoft.com/office/drawing/2014/main" id="{2A148C2A-22AE-49FD-8659-5FE66CE1A256}"/>
              </a:ext>
            </a:extLst>
          </p:cNvPr>
          <p:cNvSpPr>
            <a:spLocks noGrp="1"/>
          </p:cNvSpPr>
          <p:nvPr>
            <p:ph type="ftr" sz="quarter" idx="3"/>
          </p:nvPr>
        </p:nvSpPr>
        <p:spPr>
          <a:xfrm>
            <a:off x="7968000" y="6142339"/>
            <a:ext cx="4062312" cy="375461"/>
          </a:xfrm>
          <a:prstGeom prst="rect">
            <a:avLst/>
          </a:prstGeom>
        </p:spPr>
        <p:txBody>
          <a:bodyPr vert="horz" lIns="91440" tIns="45720" rIns="91440" bIns="45720" rtlCol="0" anchor="ctr"/>
          <a:lstStyle>
            <a:lvl1pPr algn="r">
              <a:defRPr sz="1099">
                <a:solidFill>
                  <a:schemeClr val="accent1"/>
                </a:solidFill>
              </a:defRPr>
            </a:lvl1pPr>
          </a:lstStyle>
          <a:p>
            <a:endParaRPr lang="nl-NL"/>
          </a:p>
        </p:txBody>
      </p:sp>
      <p:sp>
        <p:nvSpPr>
          <p:cNvPr id="7" name="Slide Number Placeholder 5">
            <a:extLst>
              <a:ext uri="{FF2B5EF4-FFF2-40B4-BE49-F238E27FC236}">
                <a16:creationId xmlns:a16="http://schemas.microsoft.com/office/drawing/2014/main" id="{28E9FF7E-5074-40A8-9CE9-0CE518A4870E}"/>
              </a:ext>
            </a:extLst>
          </p:cNvPr>
          <p:cNvSpPr>
            <a:spLocks noGrp="1"/>
          </p:cNvSpPr>
          <p:nvPr>
            <p:ph type="sldNum" sz="quarter" idx="4"/>
          </p:nvPr>
        </p:nvSpPr>
        <p:spPr>
          <a:xfrm>
            <a:off x="7968000" y="6517800"/>
            <a:ext cx="4067381" cy="237602"/>
          </a:xfrm>
          <a:prstGeom prst="rect">
            <a:avLst/>
          </a:prstGeom>
        </p:spPr>
        <p:txBody>
          <a:bodyPr vert="horz" lIns="91440" tIns="45720" rIns="91440" bIns="45720" rtlCol="0" anchor="ctr"/>
          <a:lstStyle>
            <a:lvl1pPr algn="r">
              <a:defRPr sz="1099" b="1">
                <a:solidFill>
                  <a:schemeClr val="accent1"/>
                </a:solidFill>
              </a:defRPr>
            </a:lvl1pPr>
          </a:lstStyle>
          <a:p>
            <a:fld id="{FAADA063-12EF-40E4-868B-86746F500345}" type="slidenum">
              <a:rPr lang="nl-NL" smtClean="0"/>
              <a:pPr/>
              <a:t>‹nr.›</a:t>
            </a:fld>
            <a:endParaRPr lang="nl-NL"/>
          </a:p>
        </p:txBody>
      </p:sp>
    </p:spTree>
    <p:extLst>
      <p:ext uri="{BB962C8B-B14F-4D97-AF65-F5344CB8AC3E}">
        <p14:creationId xmlns:p14="http://schemas.microsoft.com/office/powerpoint/2010/main" val="244008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08000"/>
            <a:ext cx="11284200" cy="121500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482374" y="1557000"/>
            <a:ext cx="11328626" cy="435133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3"/>
          </p:nvPr>
        </p:nvSpPr>
        <p:spPr>
          <a:xfrm>
            <a:off x="7968000" y="6142339"/>
            <a:ext cx="4062312" cy="375461"/>
          </a:xfrm>
          <a:prstGeom prst="rect">
            <a:avLst/>
          </a:prstGeom>
          <a:ln>
            <a:noFill/>
          </a:ln>
        </p:spPr>
        <p:txBody>
          <a:bodyPr vert="horz" lIns="91440" tIns="45720" rIns="91440" bIns="45720" rtlCol="0" anchor="ctr"/>
          <a:lstStyle>
            <a:lvl1pPr algn="r">
              <a:defRPr sz="1099">
                <a:solidFill>
                  <a:schemeClr val="accent1"/>
                </a:solidFill>
              </a:defRPr>
            </a:lvl1pPr>
          </a:lstStyle>
          <a:p>
            <a:endParaRPr lang="nl-NL"/>
          </a:p>
        </p:txBody>
      </p:sp>
      <p:sp>
        <p:nvSpPr>
          <p:cNvPr id="6" name="Slide Number Placeholder 5"/>
          <p:cNvSpPr>
            <a:spLocks noGrp="1"/>
          </p:cNvSpPr>
          <p:nvPr>
            <p:ph type="sldNum" sz="quarter" idx="4"/>
          </p:nvPr>
        </p:nvSpPr>
        <p:spPr>
          <a:xfrm>
            <a:off x="7968000" y="6517800"/>
            <a:ext cx="4067381" cy="237602"/>
          </a:xfrm>
          <a:prstGeom prst="rect">
            <a:avLst/>
          </a:prstGeom>
        </p:spPr>
        <p:txBody>
          <a:bodyPr vert="horz" lIns="91440" tIns="45720" rIns="91440" bIns="45720" rtlCol="0" anchor="ctr"/>
          <a:lstStyle>
            <a:lvl1pPr algn="r">
              <a:defRPr sz="1099" b="1">
                <a:solidFill>
                  <a:srgbClr val="CC0000"/>
                </a:solidFill>
              </a:defRPr>
            </a:lvl1pPr>
          </a:lstStyle>
          <a:p>
            <a:fld id="{FAADA063-12EF-40E4-868B-86746F500345}" type="slidenum">
              <a:rPr lang="nl-NL" smtClean="0"/>
              <a:pPr/>
              <a:t>‹nr.›</a:t>
            </a:fld>
            <a:endParaRPr lang="nl-NL"/>
          </a:p>
        </p:txBody>
      </p:sp>
      <p:pic>
        <p:nvPicPr>
          <p:cNvPr id="7" name="Graphic 6">
            <a:extLst>
              <a:ext uri="{FF2B5EF4-FFF2-40B4-BE49-F238E27FC236}">
                <a16:creationId xmlns:a16="http://schemas.microsoft.com/office/drawing/2014/main" id="{C2A70723-EC61-4846-A635-3D665E62D0D2}"/>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2681" y="6096600"/>
            <a:ext cx="1132920" cy="609963"/>
          </a:xfrm>
          <a:prstGeom prst="rect">
            <a:avLst/>
          </a:prstGeom>
        </p:spPr>
      </p:pic>
    </p:spTree>
    <p:extLst>
      <p:ext uri="{BB962C8B-B14F-4D97-AF65-F5344CB8AC3E}">
        <p14:creationId xmlns:p14="http://schemas.microsoft.com/office/powerpoint/2010/main" val="413711517"/>
      </p:ext>
    </p:extLst>
  </p:cSld>
  <p:clrMap bg1="lt1" tx1="dk1" bg2="lt2" tx2="dk2" accent1="accent1" accent2="accent2" accent3="accent3" accent4="accent4" accent5="accent5" accent6="accent6" hlink="hlink" folHlink="folHlink"/>
  <p:sldLayoutIdLst>
    <p:sldLayoutId id="2147483697" r:id="rId1"/>
    <p:sldLayoutId id="2147483721" r:id="rId2"/>
    <p:sldLayoutId id="2147483724" r:id="rId3"/>
    <p:sldLayoutId id="2147483723"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914312" rtl="0" eaLnBrk="1" latinLnBrk="0" hangingPunct="1">
        <a:lnSpc>
          <a:spcPct val="90000"/>
        </a:lnSpc>
        <a:spcBef>
          <a:spcPct val="0"/>
        </a:spcBef>
        <a:buNone/>
        <a:tabLst/>
        <a:defRPr sz="4000" b="1" kern="1200">
          <a:solidFill>
            <a:srgbClr val="CC0000"/>
          </a:solidFill>
          <a:latin typeface="+mj-lt"/>
          <a:ea typeface="+mj-ea"/>
          <a:cs typeface="+mj-cs"/>
        </a:defRPr>
      </a:lvl1pPr>
    </p:titleStyle>
    <p:bodyStyle>
      <a:lvl1pPr marL="228577" indent="-228577" algn="l" defTabSz="914312" rtl="0" eaLnBrk="1" latinLnBrk="0" hangingPunct="1">
        <a:lnSpc>
          <a:spcPct val="90000"/>
        </a:lnSpc>
        <a:spcBef>
          <a:spcPts val="1001"/>
        </a:spcBef>
        <a:buClr>
          <a:srgbClr val="C00000"/>
        </a:buClr>
        <a:buFont typeface="Arial" panose="020B0604020202020204" pitchFamily="34" charset="0"/>
        <a:buChar char="•"/>
        <a:defRPr sz="2400" kern="1200">
          <a:solidFill>
            <a:schemeClr val="tx1"/>
          </a:solidFill>
          <a:latin typeface="+mn-lt"/>
          <a:ea typeface="+mn-ea"/>
          <a:cs typeface="+mn-cs"/>
        </a:defRPr>
      </a:lvl1pPr>
      <a:lvl2pPr marL="685735" indent="-228577" algn="l" defTabSz="914312"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2889" indent="-228577" algn="l" defTabSz="914312"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046" indent="-228577" algn="l" defTabSz="914312"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204" indent="-228577" algn="l" defTabSz="914312" rtl="0"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358" indent="-228577" algn="l" defTabSz="91431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514" indent="-228577" algn="l" defTabSz="91431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70" indent="-228577" algn="l" defTabSz="91431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26" indent="-228577" algn="l" defTabSz="91431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12" rtl="0" eaLnBrk="1" latinLnBrk="0" hangingPunct="1">
        <a:defRPr sz="1799" kern="1200">
          <a:solidFill>
            <a:schemeClr val="tx1"/>
          </a:solidFill>
          <a:latin typeface="+mn-lt"/>
          <a:ea typeface="+mn-ea"/>
          <a:cs typeface="+mn-cs"/>
        </a:defRPr>
      </a:lvl1pPr>
      <a:lvl2pPr marL="457156" algn="l" defTabSz="914312" rtl="0" eaLnBrk="1" latinLnBrk="0" hangingPunct="1">
        <a:defRPr sz="1799" kern="1200">
          <a:solidFill>
            <a:schemeClr val="tx1"/>
          </a:solidFill>
          <a:latin typeface="+mn-lt"/>
          <a:ea typeface="+mn-ea"/>
          <a:cs typeface="+mn-cs"/>
        </a:defRPr>
      </a:lvl2pPr>
      <a:lvl3pPr marL="914312" algn="l" defTabSz="914312" rtl="0" eaLnBrk="1" latinLnBrk="0" hangingPunct="1">
        <a:defRPr sz="1799" kern="1200">
          <a:solidFill>
            <a:schemeClr val="tx1"/>
          </a:solidFill>
          <a:latin typeface="+mn-lt"/>
          <a:ea typeface="+mn-ea"/>
          <a:cs typeface="+mn-cs"/>
        </a:defRPr>
      </a:lvl3pPr>
      <a:lvl4pPr marL="1371468" algn="l" defTabSz="914312" rtl="0" eaLnBrk="1" latinLnBrk="0" hangingPunct="1">
        <a:defRPr sz="1799" kern="1200">
          <a:solidFill>
            <a:schemeClr val="tx1"/>
          </a:solidFill>
          <a:latin typeface="+mn-lt"/>
          <a:ea typeface="+mn-ea"/>
          <a:cs typeface="+mn-cs"/>
        </a:defRPr>
      </a:lvl4pPr>
      <a:lvl5pPr marL="1828625" algn="l" defTabSz="914312" rtl="0" eaLnBrk="1" latinLnBrk="0" hangingPunct="1">
        <a:defRPr sz="1799" kern="1200">
          <a:solidFill>
            <a:schemeClr val="tx1"/>
          </a:solidFill>
          <a:latin typeface="+mn-lt"/>
          <a:ea typeface="+mn-ea"/>
          <a:cs typeface="+mn-cs"/>
        </a:defRPr>
      </a:lvl5pPr>
      <a:lvl6pPr marL="2285781" algn="l" defTabSz="914312" rtl="0" eaLnBrk="1" latinLnBrk="0" hangingPunct="1">
        <a:defRPr sz="1799" kern="1200">
          <a:solidFill>
            <a:schemeClr val="tx1"/>
          </a:solidFill>
          <a:latin typeface="+mn-lt"/>
          <a:ea typeface="+mn-ea"/>
          <a:cs typeface="+mn-cs"/>
        </a:defRPr>
      </a:lvl6pPr>
      <a:lvl7pPr marL="2742937" algn="l" defTabSz="914312" rtl="0" eaLnBrk="1" latinLnBrk="0" hangingPunct="1">
        <a:defRPr sz="1799" kern="1200">
          <a:solidFill>
            <a:schemeClr val="tx1"/>
          </a:solidFill>
          <a:latin typeface="+mn-lt"/>
          <a:ea typeface="+mn-ea"/>
          <a:cs typeface="+mn-cs"/>
        </a:defRPr>
      </a:lvl7pPr>
      <a:lvl8pPr marL="3200093" algn="l" defTabSz="914312" rtl="0" eaLnBrk="1" latinLnBrk="0" hangingPunct="1">
        <a:defRPr sz="1799" kern="1200">
          <a:solidFill>
            <a:schemeClr val="tx1"/>
          </a:solidFill>
          <a:latin typeface="+mn-lt"/>
          <a:ea typeface="+mn-ea"/>
          <a:cs typeface="+mn-cs"/>
        </a:defRPr>
      </a:lvl8pPr>
      <a:lvl9pPr marL="3657249" algn="l" defTabSz="914312"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zoek.officielebekendmakingen.nl/gmb-2023-162230.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larissa.jongenelen@utrecht.nl" TargetMode="External"/><Relationship Id="rId2" Type="http://schemas.openxmlformats.org/officeDocument/2006/relationships/hyperlink" Target="https://www.landelijkeclientenraad.nl/actueel/18-april-de-schade-van-4-weken-zoeken-in-pakhuis-de-zwijger-en-lcr"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481BBA8-2979-68B7-59CA-13F04C6AED34}"/>
              </a:ext>
            </a:extLst>
          </p:cNvPr>
          <p:cNvSpPr>
            <a:spLocks noGrp="1"/>
          </p:cNvSpPr>
          <p:nvPr>
            <p:ph type="body" sz="quarter" idx="12"/>
          </p:nvPr>
        </p:nvSpPr>
        <p:spPr/>
        <p:txBody>
          <a:bodyPr>
            <a:normAutofit lnSpcReduction="10000"/>
          </a:bodyPr>
          <a:lstStyle/>
          <a:p>
            <a:endParaRPr lang="nl-NL"/>
          </a:p>
        </p:txBody>
      </p:sp>
      <p:sp>
        <p:nvSpPr>
          <p:cNvPr id="3" name="Titel 2">
            <a:extLst>
              <a:ext uri="{FF2B5EF4-FFF2-40B4-BE49-F238E27FC236}">
                <a16:creationId xmlns:a16="http://schemas.microsoft.com/office/drawing/2014/main" id="{4B233FEB-6760-B088-2B78-64B097E98AB2}"/>
              </a:ext>
            </a:extLst>
          </p:cNvPr>
          <p:cNvSpPr>
            <a:spLocks noGrp="1"/>
          </p:cNvSpPr>
          <p:nvPr>
            <p:ph type="title"/>
          </p:nvPr>
        </p:nvSpPr>
        <p:spPr/>
        <p:txBody>
          <a:bodyPr/>
          <a:lstStyle/>
          <a:p>
            <a:r>
              <a:rPr lang="nl-NL" dirty="0"/>
              <a:t>Versoepelingen bijstandsregels jongeren</a:t>
            </a:r>
          </a:p>
        </p:txBody>
      </p:sp>
      <p:sp>
        <p:nvSpPr>
          <p:cNvPr id="4" name="Tijdelijke aanduiding voor tekst 3">
            <a:extLst>
              <a:ext uri="{FF2B5EF4-FFF2-40B4-BE49-F238E27FC236}">
                <a16:creationId xmlns:a16="http://schemas.microsoft.com/office/drawing/2014/main" id="{8268F0D1-274E-2B92-7F3E-DF5FF3D7A790}"/>
              </a:ext>
            </a:extLst>
          </p:cNvPr>
          <p:cNvSpPr>
            <a:spLocks noGrp="1"/>
          </p:cNvSpPr>
          <p:nvPr>
            <p:ph type="body" sz="quarter" idx="13"/>
          </p:nvPr>
        </p:nvSpPr>
        <p:spPr/>
        <p:txBody>
          <a:bodyPr/>
          <a:lstStyle/>
          <a:p>
            <a:r>
              <a:rPr lang="nl-NL" dirty="0"/>
              <a:t>25 mei 2023</a:t>
            </a:r>
          </a:p>
        </p:txBody>
      </p:sp>
      <p:sp>
        <p:nvSpPr>
          <p:cNvPr id="5" name="Tijdelijke aanduiding voor tekst 4">
            <a:extLst>
              <a:ext uri="{FF2B5EF4-FFF2-40B4-BE49-F238E27FC236}">
                <a16:creationId xmlns:a16="http://schemas.microsoft.com/office/drawing/2014/main" id="{3375FACE-B222-6605-331D-2B32898FD082}"/>
              </a:ext>
            </a:extLst>
          </p:cNvPr>
          <p:cNvSpPr>
            <a:spLocks noGrp="1"/>
          </p:cNvSpPr>
          <p:nvPr>
            <p:ph type="body" sz="quarter" idx="14"/>
          </p:nvPr>
        </p:nvSpPr>
        <p:spPr/>
        <p:txBody>
          <a:bodyPr/>
          <a:lstStyle/>
          <a:p>
            <a:r>
              <a:rPr lang="nl-NL" dirty="0"/>
              <a:t>Kenniskring kinderarmoede</a:t>
            </a:r>
          </a:p>
        </p:txBody>
      </p:sp>
    </p:spTree>
    <p:extLst>
      <p:ext uri="{BB962C8B-B14F-4D97-AF65-F5344CB8AC3E}">
        <p14:creationId xmlns:p14="http://schemas.microsoft.com/office/powerpoint/2010/main" val="334030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B0396-0B1D-9616-6C10-598417A187D7}"/>
              </a:ext>
            </a:extLst>
          </p:cNvPr>
          <p:cNvSpPr>
            <a:spLocks noGrp="1"/>
          </p:cNvSpPr>
          <p:nvPr>
            <p:ph type="title"/>
          </p:nvPr>
        </p:nvSpPr>
        <p:spPr/>
        <p:txBody>
          <a:bodyPr/>
          <a:lstStyle/>
          <a:p>
            <a:r>
              <a:rPr lang="nl-NL" dirty="0"/>
              <a:t>Wat heeft de gemeente Utrecht voor jongeren in de bijstand besloten?</a:t>
            </a:r>
          </a:p>
        </p:txBody>
      </p:sp>
      <p:sp>
        <p:nvSpPr>
          <p:cNvPr id="3" name="Tijdelijke aanduiding voor inhoud 2">
            <a:extLst>
              <a:ext uri="{FF2B5EF4-FFF2-40B4-BE49-F238E27FC236}">
                <a16:creationId xmlns:a16="http://schemas.microsoft.com/office/drawing/2014/main" id="{13C1916E-A7D6-3D21-CDB9-4C7F07462A5A}"/>
              </a:ext>
            </a:extLst>
          </p:cNvPr>
          <p:cNvSpPr>
            <a:spLocks noGrp="1"/>
          </p:cNvSpPr>
          <p:nvPr>
            <p:ph idx="1"/>
          </p:nvPr>
        </p:nvSpPr>
        <p:spPr/>
        <p:txBody>
          <a:bodyPr>
            <a:normAutofit fontScale="85000" lnSpcReduction="10000"/>
          </a:bodyPr>
          <a:lstStyle/>
          <a:p>
            <a:pPr marL="514350" indent="-514350">
              <a:buFont typeface="+mj-lt"/>
              <a:buAutoNum type="arabicPeriod"/>
            </a:pPr>
            <a:r>
              <a:rPr lang="nl-NL" sz="3200" b="0" i="0" dirty="0">
                <a:solidFill>
                  <a:srgbClr val="000000"/>
                </a:solidFill>
                <a:effectLst/>
                <a:latin typeface="Arial" panose="020B0604020202020204" pitchFamily="34" charset="0"/>
              </a:rPr>
              <a:t>De vier weken zoektermijn voor jongeren tot 27 jaar afgeschaft.</a:t>
            </a:r>
          </a:p>
          <a:p>
            <a:pPr marL="514350" indent="-514350">
              <a:buFont typeface="+mj-lt"/>
              <a:buAutoNum type="arabicPeriod"/>
            </a:pPr>
            <a:r>
              <a:rPr lang="nl-NL" sz="3200" dirty="0">
                <a:solidFill>
                  <a:srgbClr val="000000"/>
                </a:solidFill>
                <a:latin typeface="Arial" panose="020B0604020202020204" pitchFamily="34" charset="0"/>
              </a:rPr>
              <a:t>De vrijlatingsregeling voor inkomsten en vrijwilligersvergoedingen ook voor jongeren tot 27 jaar te hanteren.</a:t>
            </a:r>
            <a:endParaRPr lang="nl-NL" sz="3200" b="0" i="0" dirty="0">
              <a:solidFill>
                <a:srgbClr val="000000"/>
              </a:solidFill>
              <a:effectLst/>
              <a:latin typeface="Arial" panose="020B0604020202020204" pitchFamily="34" charset="0"/>
            </a:endParaRPr>
          </a:p>
          <a:p>
            <a:pPr marL="0" indent="0" algn="l">
              <a:buNone/>
            </a:pPr>
            <a:endParaRPr lang="nl-NL" dirty="0"/>
          </a:p>
          <a:p>
            <a:pPr marL="0" indent="0" algn="l">
              <a:buNone/>
            </a:pPr>
            <a:r>
              <a:rPr lang="nl-NL" sz="3200" dirty="0"/>
              <a:t>Gestart als pilot in 2022. Sinds 2023 verankerd in het beleid. </a:t>
            </a:r>
          </a:p>
          <a:p>
            <a:pPr marL="0" indent="0" algn="l">
              <a:buNone/>
            </a:pPr>
            <a:endParaRPr lang="nl-NL" sz="3200" dirty="0"/>
          </a:p>
          <a:p>
            <a:pPr marL="0" indent="0" algn="l">
              <a:buNone/>
            </a:pPr>
            <a:r>
              <a:rPr lang="nl-NL" sz="3200" dirty="0"/>
              <a:t>Zie beleidsregel ‘Niet toepassen zoektermijn en toepassen inkomstenvrijlating jongeren gemeente Utrecht’: </a:t>
            </a:r>
            <a:r>
              <a:rPr lang="nl-NL" sz="3000" u="sng" dirty="0">
                <a:solidFill>
                  <a:srgbClr val="0563C1"/>
                </a:solidFill>
                <a:effectLst/>
                <a:ea typeface="Calibri" panose="020F0502020204030204" pitchFamily="34" charset="0"/>
                <a:hlinkClick r:id="rId3"/>
              </a:rPr>
              <a:t>Gemeenteblad 2023, 162230 | Overheid.nl &gt; Officiële bekendmakingen (officielebekendmakingen.nl)</a:t>
            </a:r>
            <a:endParaRPr lang="nl-NL" sz="3200" dirty="0"/>
          </a:p>
        </p:txBody>
      </p:sp>
    </p:spTree>
    <p:extLst>
      <p:ext uri="{BB962C8B-B14F-4D97-AF65-F5344CB8AC3E}">
        <p14:creationId xmlns:p14="http://schemas.microsoft.com/office/powerpoint/2010/main" val="120440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A84E4-5231-E4AA-6CA0-ABF0FF37BBC9}"/>
              </a:ext>
            </a:extLst>
          </p:cNvPr>
          <p:cNvSpPr>
            <a:spLocks noGrp="1"/>
          </p:cNvSpPr>
          <p:nvPr>
            <p:ph type="title"/>
          </p:nvPr>
        </p:nvSpPr>
        <p:spPr/>
        <p:txBody>
          <a:bodyPr/>
          <a:lstStyle/>
          <a:p>
            <a:r>
              <a:rPr lang="nl-NL" dirty="0"/>
              <a:t>Waarom deze versoepelingen?</a:t>
            </a:r>
          </a:p>
        </p:txBody>
      </p:sp>
      <p:sp>
        <p:nvSpPr>
          <p:cNvPr id="3" name="Tijdelijke aanduiding voor inhoud 2">
            <a:extLst>
              <a:ext uri="{FF2B5EF4-FFF2-40B4-BE49-F238E27FC236}">
                <a16:creationId xmlns:a16="http://schemas.microsoft.com/office/drawing/2014/main" id="{67B2211E-69E8-2889-5492-EB9251EB55A0}"/>
              </a:ext>
            </a:extLst>
          </p:cNvPr>
          <p:cNvSpPr>
            <a:spLocks noGrp="1"/>
          </p:cNvSpPr>
          <p:nvPr>
            <p:ph idx="1"/>
          </p:nvPr>
        </p:nvSpPr>
        <p:spPr/>
        <p:txBody>
          <a:bodyPr>
            <a:normAutofit fontScale="92500" lnSpcReduction="20000"/>
          </a:bodyPr>
          <a:lstStyle/>
          <a:p>
            <a:pPr marL="514350" indent="-514350">
              <a:buFont typeface="+mj-lt"/>
              <a:buAutoNum type="arabicPeriod"/>
            </a:pPr>
            <a:r>
              <a:rPr lang="nl-NL" sz="3200" b="0" i="0" dirty="0">
                <a:solidFill>
                  <a:srgbClr val="000000"/>
                </a:solidFill>
                <a:effectLst/>
                <a:latin typeface="Arial" panose="020B0604020202020204" pitchFamily="34" charset="0"/>
              </a:rPr>
              <a:t>Om alle jongeren die zich melden bij de </a:t>
            </a:r>
            <a:r>
              <a:rPr lang="nl-NL" sz="3200" b="0" i="0">
                <a:solidFill>
                  <a:srgbClr val="000000"/>
                </a:solidFill>
                <a:effectLst/>
                <a:latin typeface="Arial" panose="020B0604020202020204" pitchFamily="34" charset="0"/>
              </a:rPr>
              <a:t>gemeente Utrecht zo </a:t>
            </a:r>
            <a:r>
              <a:rPr lang="nl-NL" sz="3200" b="0" i="0" dirty="0">
                <a:solidFill>
                  <a:srgbClr val="000000"/>
                </a:solidFill>
                <a:effectLst/>
                <a:latin typeface="Arial" panose="020B0604020202020204" pitchFamily="34" charset="0"/>
              </a:rPr>
              <a:t>snel mogelijk passende (financiële) ondersteuning te bieden.</a:t>
            </a:r>
          </a:p>
          <a:p>
            <a:pPr marL="514350" indent="-514350">
              <a:buFont typeface="+mj-lt"/>
              <a:buAutoNum type="arabicPeriod"/>
            </a:pPr>
            <a:r>
              <a:rPr lang="nl-NL" sz="3200" b="0" i="0" dirty="0">
                <a:solidFill>
                  <a:srgbClr val="000000"/>
                </a:solidFill>
                <a:effectLst/>
                <a:latin typeface="Arial" panose="020B0604020202020204" pitchFamily="34" charset="0"/>
              </a:rPr>
              <a:t>Als eerste stap richting een gelijke behandeling van jongeren binnen de Participatiewet. </a:t>
            </a:r>
          </a:p>
          <a:p>
            <a:pPr marL="514350" indent="-514350">
              <a:buFont typeface="+mj-lt"/>
              <a:buAutoNum type="arabicPeriod"/>
            </a:pPr>
            <a:r>
              <a:rPr lang="nl-NL" sz="3200" dirty="0">
                <a:solidFill>
                  <a:srgbClr val="000000"/>
                </a:solidFill>
                <a:latin typeface="Arial" panose="020B0604020202020204" pitchFamily="34" charset="0"/>
              </a:rPr>
              <a:t>Tweeledig:</a:t>
            </a:r>
          </a:p>
          <a:p>
            <a:pPr lvl="1"/>
            <a:r>
              <a:rPr lang="nl-NL" sz="3200" b="0" i="0" dirty="0">
                <a:solidFill>
                  <a:srgbClr val="000000"/>
                </a:solidFill>
                <a:effectLst/>
                <a:latin typeface="Arial" panose="020B0604020202020204" pitchFamily="34" charset="0"/>
              </a:rPr>
              <a:t>In 2021: Om de maatschappelijke discussie over de status aparte van jongeren binnen de Participatiewet onder druk te zetten.</a:t>
            </a:r>
          </a:p>
          <a:p>
            <a:pPr lvl="1"/>
            <a:r>
              <a:rPr lang="nl-NL" sz="3200" dirty="0">
                <a:solidFill>
                  <a:srgbClr val="000000"/>
                </a:solidFill>
                <a:latin typeface="Arial" panose="020B0604020202020204" pitchFamily="34" charset="0"/>
              </a:rPr>
              <a:t>In 2022: Op deze manier geven we hopelijk vleugels aan de  maatschappelijke discussie  tijdens het wetgevingsproces van de hervorming van de Participatiewet. </a:t>
            </a:r>
            <a:endParaRPr lang="nl-NL" dirty="0">
              <a:solidFill>
                <a:srgbClr val="000000"/>
              </a:solidFill>
              <a:latin typeface="Arial" panose="020B0604020202020204" pitchFamily="34" charset="0"/>
            </a:endParaRPr>
          </a:p>
        </p:txBody>
      </p:sp>
    </p:spTree>
    <p:extLst>
      <p:ext uri="{BB962C8B-B14F-4D97-AF65-F5344CB8AC3E}">
        <p14:creationId xmlns:p14="http://schemas.microsoft.com/office/powerpoint/2010/main" val="279166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A8653-DDD2-A50A-006A-60076D8DA0D0}"/>
              </a:ext>
            </a:extLst>
          </p:cNvPr>
          <p:cNvSpPr>
            <a:spLocks noGrp="1"/>
          </p:cNvSpPr>
          <p:nvPr>
            <p:ph type="title"/>
          </p:nvPr>
        </p:nvSpPr>
        <p:spPr/>
        <p:txBody>
          <a:bodyPr/>
          <a:lstStyle/>
          <a:p>
            <a:r>
              <a:rPr lang="nl-NL" dirty="0"/>
              <a:t>Want..</a:t>
            </a:r>
          </a:p>
        </p:txBody>
      </p:sp>
      <p:sp>
        <p:nvSpPr>
          <p:cNvPr id="3" name="Tijdelijke aanduiding voor inhoud 2">
            <a:extLst>
              <a:ext uri="{FF2B5EF4-FFF2-40B4-BE49-F238E27FC236}">
                <a16:creationId xmlns:a16="http://schemas.microsoft.com/office/drawing/2014/main" id="{D326A319-FDBF-63A6-9916-0A867312B520}"/>
              </a:ext>
            </a:extLst>
          </p:cNvPr>
          <p:cNvSpPr>
            <a:spLocks noGrp="1"/>
          </p:cNvSpPr>
          <p:nvPr>
            <p:ph sz="half" idx="1"/>
          </p:nvPr>
        </p:nvSpPr>
        <p:spPr>
          <a:xfrm>
            <a:off x="480000" y="1650600"/>
            <a:ext cx="5382000" cy="4483870"/>
          </a:xfrm>
        </p:spPr>
        <p:txBody>
          <a:bodyPr>
            <a:normAutofit fontScale="85000" lnSpcReduction="20000"/>
          </a:bodyPr>
          <a:lstStyle/>
          <a:p>
            <a:r>
              <a:rPr lang="nl-NL" b="0" i="0" dirty="0">
                <a:solidFill>
                  <a:srgbClr val="000000"/>
                </a:solidFill>
                <a:effectLst/>
                <a:latin typeface="Arial" panose="020B0604020202020204" pitchFamily="34" charset="0"/>
              </a:rPr>
              <a:t>2/3 van de jongeren die zich meldt voor inkomensondersteuning bij de gemeente Utrecht, uiteindelijk geen aanvraag doet (context 2020)</a:t>
            </a:r>
          </a:p>
          <a:p>
            <a:r>
              <a:rPr lang="nl-NL" dirty="0">
                <a:solidFill>
                  <a:srgbClr val="000000"/>
                </a:solidFill>
                <a:latin typeface="Arial" panose="020B0604020202020204" pitchFamily="34" charset="0"/>
              </a:rPr>
              <a:t>D</a:t>
            </a:r>
            <a:r>
              <a:rPr lang="nl-NL" b="0" i="0" dirty="0">
                <a:solidFill>
                  <a:srgbClr val="000000"/>
                </a:solidFill>
                <a:effectLst/>
                <a:latin typeface="Arial" panose="020B0604020202020204" pitchFamily="34" charset="0"/>
              </a:rPr>
              <a:t>e doelgroep in de bijstand in Utrecht is de afgelopen jaren veranderd. De huidige doelgroep in de bijstand bestaat tegenwoordig vooral uit kwetsbare jongeren die vaak problemen op meerdere leefgebieden hebben. </a:t>
            </a:r>
          </a:p>
          <a:p>
            <a:r>
              <a:rPr lang="nl-NL" b="0" i="0" dirty="0">
                <a:solidFill>
                  <a:srgbClr val="000000"/>
                </a:solidFill>
                <a:effectLst/>
                <a:latin typeface="Arial" panose="020B0604020202020204" pitchFamily="34" charset="0"/>
              </a:rPr>
              <a:t>Hedendaagse ontwikkelingen hebben op allerlei manieren impact op jongeren. Bijvoorbeeld de koopkrachtcrisis en de coronacrisis. Dit hele leeftijdscohort kent dus uitdagingen. Waardoor het risico op afname van bestaanszekerheid van dit leeftijdscohort is toegenomen.</a:t>
            </a:r>
          </a:p>
        </p:txBody>
      </p:sp>
      <p:sp>
        <p:nvSpPr>
          <p:cNvPr id="7" name="Tijdelijke aanduiding voor inhoud 6">
            <a:extLst>
              <a:ext uri="{FF2B5EF4-FFF2-40B4-BE49-F238E27FC236}">
                <a16:creationId xmlns:a16="http://schemas.microsoft.com/office/drawing/2014/main" id="{69523406-165A-EBC9-4C73-0DD825724784}"/>
              </a:ext>
            </a:extLst>
          </p:cNvPr>
          <p:cNvSpPr>
            <a:spLocks noGrp="1"/>
          </p:cNvSpPr>
          <p:nvPr>
            <p:ph sz="half" idx="2"/>
          </p:nvPr>
        </p:nvSpPr>
        <p:spPr/>
        <p:txBody>
          <a:bodyPr>
            <a:normAutofit fontScale="85000" lnSpcReduction="20000"/>
          </a:bodyPr>
          <a:lstStyle/>
          <a:p>
            <a:r>
              <a:rPr lang="nl-NL" dirty="0"/>
              <a:t>Ongeveer 70% van de jongeren die recht heeft op bijstand, vraagt dit niet aan:</a:t>
            </a:r>
          </a:p>
        </p:txBody>
      </p:sp>
      <p:pic>
        <p:nvPicPr>
          <p:cNvPr id="9" name="Afbeelding 8" descr="Afbeelding met tekst, schermopname, Lettertype, nummer&#10;&#10;Automatisch gegenereerde beschrijving">
            <a:extLst>
              <a:ext uri="{FF2B5EF4-FFF2-40B4-BE49-F238E27FC236}">
                <a16:creationId xmlns:a16="http://schemas.microsoft.com/office/drawing/2014/main" id="{2F7292C8-7A98-73A1-4126-54C692678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571" y="2327653"/>
            <a:ext cx="5763429" cy="3734321"/>
          </a:xfrm>
          <a:prstGeom prst="rect">
            <a:avLst/>
          </a:prstGeom>
        </p:spPr>
      </p:pic>
    </p:spTree>
    <p:extLst>
      <p:ext uri="{BB962C8B-B14F-4D97-AF65-F5344CB8AC3E}">
        <p14:creationId xmlns:p14="http://schemas.microsoft.com/office/powerpoint/2010/main" val="389868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schermopname, Lettertype, ontwerp&#10;&#10;Automatisch gegenereerde beschrijving">
            <a:extLst>
              <a:ext uri="{FF2B5EF4-FFF2-40B4-BE49-F238E27FC236}">
                <a16:creationId xmlns:a16="http://schemas.microsoft.com/office/drawing/2014/main" id="{77EF7FCA-8B1C-24EE-A299-5C3509A4F2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0" y="-1"/>
            <a:ext cx="12193660" cy="6858001"/>
          </a:xfrm>
        </p:spPr>
      </p:pic>
    </p:spTree>
    <p:extLst>
      <p:ext uri="{BB962C8B-B14F-4D97-AF65-F5344CB8AC3E}">
        <p14:creationId xmlns:p14="http://schemas.microsoft.com/office/powerpoint/2010/main" val="18174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6EA141-633A-E49A-1551-AC2F39A38A6B}"/>
              </a:ext>
            </a:extLst>
          </p:cNvPr>
          <p:cNvSpPr>
            <a:spLocks noGrp="1"/>
          </p:cNvSpPr>
          <p:nvPr>
            <p:ph type="title"/>
          </p:nvPr>
        </p:nvSpPr>
        <p:spPr/>
        <p:txBody>
          <a:bodyPr/>
          <a:lstStyle/>
          <a:p>
            <a:r>
              <a:rPr lang="nl-NL" dirty="0"/>
              <a:t>Verdieping op de cijfers</a:t>
            </a:r>
          </a:p>
        </p:txBody>
      </p:sp>
      <p:sp>
        <p:nvSpPr>
          <p:cNvPr id="3" name="Tijdelijke aanduiding voor inhoud 2">
            <a:extLst>
              <a:ext uri="{FF2B5EF4-FFF2-40B4-BE49-F238E27FC236}">
                <a16:creationId xmlns:a16="http://schemas.microsoft.com/office/drawing/2014/main" id="{0D84693C-8B22-2998-9B3A-A95498AB361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22ECB034-8850-3BEE-9DC2-3E8D9FC680AA}"/>
              </a:ext>
            </a:extLst>
          </p:cNvPr>
          <p:cNvPicPr>
            <a:picLocks noChangeAspect="1"/>
          </p:cNvPicPr>
          <p:nvPr/>
        </p:nvPicPr>
        <p:blipFill>
          <a:blip r:embed="rId2"/>
          <a:stretch>
            <a:fillRect/>
          </a:stretch>
        </p:blipFill>
        <p:spPr>
          <a:xfrm>
            <a:off x="-70049" y="1139026"/>
            <a:ext cx="12332097" cy="5610974"/>
          </a:xfrm>
          <a:prstGeom prst="rect">
            <a:avLst/>
          </a:prstGeom>
        </p:spPr>
      </p:pic>
    </p:spTree>
    <p:extLst>
      <p:ext uri="{BB962C8B-B14F-4D97-AF65-F5344CB8AC3E}">
        <p14:creationId xmlns:p14="http://schemas.microsoft.com/office/powerpoint/2010/main" val="105685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47AB2-FCEC-6A37-3A94-7A383AB58E96}"/>
              </a:ext>
            </a:extLst>
          </p:cNvPr>
          <p:cNvSpPr>
            <a:spLocks noGrp="1"/>
          </p:cNvSpPr>
          <p:nvPr>
            <p:ph type="title"/>
          </p:nvPr>
        </p:nvSpPr>
        <p:spPr/>
        <p:txBody>
          <a:bodyPr/>
          <a:lstStyle/>
          <a:p>
            <a:r>
              <a:rPr lang="nl-NL" dirty="0"/>
              <a:t>Verdieping op de ervaringen van de jongeren</a:t>
            </a:r>
          </a:p>
        </p:txBody>
      </p:sp>
      <p:sp>
        <p:nvSpPr>
          <p:cNvPr id="4" name="Tijdelijke aanduiding voor tekst 3">
            <a:extLst>
              <a:ext uri="{FF2B5EF4-FFF2-40B4-BE49-F238E27FC236}">
                <a16:creationId xmlns:a16="http://schemas.microsoft.com/office/drawing/2014/main" id="{840ED11B-3470-0533-82FD-508F2F841C6D}"/>
              </a:ext>
            </a:extLst>
          </p:cNvPr>
          <p:cNvSpPr>
            <a:spLocks noGrp="1"/>
          </p:cNvSpPr>
          <p:nvPr>
            <p:ph type="body" idx="1"/>
          </p:nvPr>
        </p:nvSpPr>
        <p:spPr>
          <a:xfrm>
            <a:off x="326125" y="1400089"/>
            <a:ext cx="5288397" cy="516476"/>
          </a:xfrm>
        </p:spPr>
        <p:txBody>
          <a:bodyPr/>
          <a:lstStyle/>
          <a:p>
            <a:r>
              <a:rPr lang="nl-NL" dirty="0"/>
              <a:t>Afschaffen vier weken zoektermijn</a:t>
            </a:r>
          </a:p>
        </p:txBody>
      </p:sp>
      <p:sp>
        <p:nvSpPr>
          <p:cNvPr id="6" name="Tijdelijke aanduiding voor tekst 5">
            <a:extLst>
              <a:ext uri="{FF2B5EF4-FFF2-40B4-BE49-F238E27FC236}">
                <a16:creationId xmlns:a16="http://schemas.microsoft.com/office/drawing/2014/main" id="{29423A3D-BA91-6F85-C41A-25D3F4EBA760}"/>
              </a:ext>
            </a:extLst>
          </p:cNvPr>
          <p:cNvSpPr>
            <a:spLocks noGrp="1"/>
          </p:cNvSpPr>
          <p:nvPr>
            <p:ph type="body" sz="quarter" idx="3"/>
          </p:nvPr>
        </p:nvSpPr>
        <p:spPr>
          <a:xfrm>
            <a:off x="6698806" y="1438747"/>
            <a:ext cx="5288397" cy="463210"/>
          </a:xfrm>
        </p:spPr>
        <p:txBody>
          <a:bodyPr/>
          <a:lstStyle/>
          <a:p>
            <a:r>
              <a:rPr lang="nl-NL" dirty="0"/>
              <a:t>Toepassen inkomstenvrijlating</a:t>
            </a:r>
          </a:p>
        </p:txBody>
      </p:sp>
      <p:sp>
        <p:nvSpPr>
          <p:cNvPr id="7" name="Tijdelijke aanduiding voor inhoud 6">
            <a:extLst>
              <a:ext uri="{FF2B5EF4-FFF2-40B4-BE49-F238E27FC236}">
                <a16:creationId xmlns:a16="http://schemas.microsoft.com/office/drawing/2014/main" id="{FA49F2A7-6BED-5F26-FBEB-BE6BC826D426}"/>
              </a:ext>
            </a:extLst>
          </p:cNvPr>
          <p:cNvSpPr>
            <a:spLocks noGrp="1"/>
          </p:cNvSpPr>
          <p:nvPr>
            <p:ph sz="quarter" idx="4"/>
          </p:nvPr>
        </p:nvSpPr>
        <p:spPr>
          <a:xfrm>
            <a:off x="6698806" y="1948928"/>
            <a:ext cx="5288397" cy="4225839"/>
          </a:xfrm>
        </p:spPr>
        <p:txBody>
          <a:bodyPr>
            <a:normAutofit/>
          </a:bodyPr>
          <a:lstStyle/>
          <a:p>
            <a:pPr marL="0" indent="0">
              <a:buNone/>
            </a:pPr>
            <a:r>
              <a:rPr lang="nl-NL" sz="1700" b="0" i="0" dirty="0">
                <a:solidFill>
                  <a:srgbClr val="000000"/>
                </a:solidFill>
                <a:effectLst/>
                <a:latin typeface="Arial" panose="020B0604020202020204" pitchFamily="34" charset="0"/>
              </a:rPr>
              <a:t>Het toepassen van de inkomstenvrijlating heeft een positief effect op jongeren. Want:</a:t>
            </a:r>
          </a:p>
          <a:p>
            <a:r>
              <a:rPr lang="nl-NL" sz="1700" dirty="0">
                <a:solidFill>
                  <a:srgbClr val="000000"/>
                </a:solidFill>
                <a:latin typeface="Arial" panose="020B0604020202020204" pitchFamily="34" charset="0"/>
              </a:rPr>
              <a:t>Draagt bij aan het doel bij om jongeren te motiveren om te gaan werken door hen te laten ervaren dat werken loont. De jongeren die naast de bijstand zijn gaan werken geven aan dat dit vanwege noodzaak was: met de extra inkomsten kunnen zij in hun eigen levensonderhoud voorzien of schulden aflossen. </a:t>
            </a:r>
          </a:p>
          <a:p>
            <a:r>
              <a:rPr lang="nl-NL" sz="1700" dirty="0">
                <a:solidFill>
                  <a:srgbClr val="000000"/>
                </a:solidFill>
                <a:latin typeface="Arial" panose="020B0604020202020204" pitchFamily="34" charset="0"/>
              </a:rPr>
              <a:t>Werken naast de bijstand levert een bijdrage op andere leefgebieden (bijv. toename sociale contacten en gevoel van voldoening)</a:t>
            </a:r>
            <a:endParaRPr lang="nl-NL" sz="1700" dirty="0"/>
          </a:p>
        </p:txBody>
      </p:sp>
      <p:sp>
        <p:nvSpPr>
          <p:cNvPr id="9" name="Tijdelijke aanduiding voor inhoud 6">
            <a:extLst>
              <a:ext uri="{FF2B5EF4-FFF2-40B4-BE49-F238E27FC236}">
                <a16:creationId xmlns:a16="http://schemas.microsoft.com/office/drawing/2014/main" id="{C71FA233-CF30-4567-8270-3DA497CD0B5F}"/>
              </a:ext>
            </a:extLst>
          </p:cNvPr>
          <p:cNvSpPr txBox="1">
            <a:spLocks/>
          </p:cNvSpPr>
          <p:nvPr/>
        </p:nvSpPr>
        <p:spPr>
          <a:xfrm>
            <a:off x="326119" y="1916565"/>
            <a:ext cx="6251360" cy="4225839"/>
          </a:xfrm>
          <a:prstGeom prst="rect">
            <a:avLst/>
          </a:prstGeom>
        </p:spPr>
        <p:txBody>
          <a:bodyPr vert="horz" lIns="91440" tIns="45720" rIns="91440" bIns="45720" rtlCol="0">
            <a:noAutofit/>
          </a:bodyPr>
          <a:lstStyle>
            <a:lvl1pPr marL="228577" indent="-228577" algn="l" defTabSz="914312" rtl="0" eaLnBrk="1" latinLnBrk="0" hangingPunct="1">
              <a:lnSpc>
                <a:spcPct val="90000"/>
              </a:lnSpc>
              <a:spcBef>
                <a:spcPts val="1001"/>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735" indent="-228577" algn="l" defTabSz="914312"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2889" indent="-228577" algn="l" defTabSz="914312"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046" indent="-228577" algn="l" defTabSz="914312"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204" indent="-228577" algn="l" defTabSz="914312" rtl="0"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358" indent="-228577" algn="l" defTabSz="91431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514" indent="-228577" algn="l" defTabSz="91431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70" indent="-228577" algn="l" defTabSz="91431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26" indent="-228577" algn="l" defTabSz="91431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l" rtl="0" fontAlgn="base">
              <a:buNone/>
            </a:pPr>
            <a:r>
              <a:rPr lang="nl-NL" sz="1700" b="0" i="0" dirty="0">
                <a:solidFill>
                  <a:srgbClr val="000000"/>
                </a:solidFill>
                <a:effectLst/>
                <a:latin typeface="Arial" panose="020B0604020202020204" pitchFamily="34" charset="0"/>
              </a:rPr>
              <a:t>Het effect van het afschaffen van de zoektermijn op jongeren is positief. Het toepassen van een vier weken zoektermijn versterkt namelijk de negatieve ervaringen die jongeren hebben bij het aanvragen van de bijstand. Want:  </a:t>
            </a:r>
          </a:p>
          <a:p>
            <a:pPr algn="l" rtl="0" fontAlgn="base">
              <a:buFont typeface="Arial" panose="020B0604020202020204" pitchFamily="34" charset="0"/>
              <a:buChar char="•"/>
            </a:pPr>
            <a:r>
              <a:rPr lang="nl-NL" sz="1700" b="0" i="0" dirty="0">
                <a:solidFill>
                  <a:srgbClr val="000000"/>
                </a:solidFill>
                <a:effectLst/>
                <a:latin typeface="Arial" panose="020B0604020202020204" pitchFamily="34" charset="0"/>
              </a:rPr>
              <a:t>Voor de overgrote groep jongeren (80-90%) is de bijstand een laatste redmiddel. Jongeren denken dat zij bij het wegvallen van inkomen dit snel weer zelf kunnen regelen, ook al is dit niet het geval. </a:t>
            </a:r>
          </a:p>
          <a:p>
            <a:pPr algn="l" rtl="0" fontAlgn="base">
              <a:buFont typeface="Arial" panose="020B0604020202020204" pitchFamily="34" charset="0"/>
              <a:buChar char="•"/>
            </a:pPr>
            <a:r>
              <a:rPr lang="nl-NL" sz="1700" b="0" i="0" dirty="0">
                <a:solidFill>
                  <a:srgbClr val="000000"/>
                </a:solidFill>
                <a:effectLst/>
                <a:latin typeface="Arial" panose="020B0604020202020204" pitchFamily="34" charset="0"/>
              </a:rPr>
              <a:t>Het aanvragen van bijstand is een grote stap voor jongeren. Jongeren geven aan hiervoor een drempel over te moeten.</a:t>
            </a:r>
            <a:endParaRPr lang="nl-NL" sz="17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nl-NL" sz="1700" b="0" i="0" dirty="0">
                <a:solidFill>
                  <a:srgbClr val="000000"/>
                </a:solidFill>
                <a:effectLst/>
                <a:latin typeface="Arial" panose="020B0604020202020204" pitchFamily="34" charset="0"/>
              </a:rPr>
              <a:t>Het aanvragen van bijstand wordt door jongeren als lastig, ingewikkeld en langdurig ervaren. Het gebrek aan inzicht in eigen dossier en duidelijkheid over het proces noemen jongeren hierin als grote gebreken.  </a:t>
            </a:r>
          </a:p>
        </p:txBody>
      </p:sp>
    </p:spTree>
    <p:extLst>
      <p:ext uri="{BB962C8B-B14F-4D97-AF65-F5344CB8AC3E}">
        <p14:creationId xmlns:p14="http://schemas.microsoft.com/office/powerpoint/2010/main" val="104582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24F02-C6C7-B89F-11F1-4591770BF42B}"/>
              </a:ext>
            </a:extLst>
          </p:cNvPr>
          <p:cNvSpPr>
            <a:spLocks noGrp="1"/>
          </p:cNvSpPr>
          <p:nvPr>
            <p:ph type="title"/>
          </p:nvPr>
        </p:nvSpPr>
        <p:spPr/>
        <p:txBody>
          <a:bodyPr/>
          <a:lstStyle/>
          <a:p>
            <a:r>
              <a:rPr lang="nl-NL" dirty="0"/>
              <a:t>Verdieping op de ervaringen van de uitvoerende teams</a:t>
            </a:r>
          </a:p>
        </p:txBody>
      </p:sp>
      <p:sp>
        <p:nvSpPr>
          <p:cNvPr id="4" name="Tijdelijke aanduiding voor tekst 3">
            <a:extLst>
              <a:ext uri="{FF2B5EF4-FFF2-40B4-BE49-F238E27FC236}">
                <a16:creationId xmlns:a16="http://schemas.microsoft.com/office/drawing/2014/main" id="{69548793-0D16-8AFA-BB03-BC77C7939DDC}"/>
              </a:ext>
            </a:extLst>
          </p:cNvPr>
          <p:cNvSpPr>
            <a:spLocks noGrp="1"/>
          </p:cNvSpPr>
          <p:nvPr>
            <p:ph type="body" idx="1"/>
          </p:nvPr>
        </p:nvSpPr>
        <p:spPr>
          <a:xfrm>
            <a:off x="480003" y="2024108"/>
            <a:ext cx="5288397" cy="480965"/>
          </a:xfrm>
        </p:spPr>
        <p:txBody>
          <a:bodyPr>
            <a:normAutofit fontScale="92500" lnSpcReduction="10000"/>
          </a:bodyPr>
          <a:lstStyle/>
          <a:p>
            <a:r>
              <a:rPr lang="nl-NL" dirty="0"/>
              <a:t>Afschaffen vier weken zoektermijn</a:t>
            </a:r>
          </a:p>
        </p:txBody>
      </p:sp>
      <p:sp>
        <p:nvSpPr>
          <p:cNvPr id="3" name="Tijdelijke aanduiding voor inhoud 2">
            <a:extLst>
              <a:ext uri="{FF2B5EF4-FFF2-40B4-BE49-F238E27FC236}">
                <a16:creationId xmlns:a16="http://schemas.microsoft.com/office/drawing/2014/main" id="{67F934B7-2EC9-EEE7-03CE-7C99795323AD}"/>
              </a:ext>
            </a:extLst>
          </p:cNvPr>
          <p:cNvSpPr>
            <a:spLocks noGrp="1"/>
          </p:cNvSpPr>
          <p:nvPr>
            <p:ph sz="half" idx="2"/>
          </p:nvPr>
        </p:nvSpPr>
        <p:spPr>
          <a:xfrm>
            <a:off x="480003" y="2505075"/>
            <a:ext cx="5288397" cy="3647150"/>
          </a:xfrm>
        </p:spPr>
        <p:txBody>
          <a:bodyPr>
            <a:normAutofit fontScale="70000" lnSpcReduction="20000"/>
          </a:bodyPr>
          <a:lstStyle/>
          <a:p>
            <a:pPr marL="0" indent="0" algn="l" rtl="0" fontAlgn="base">
              <a:buNone/>
            </a:pPr>
            <a:r>
              <a:rPr lang="nl-NL" sz="2900" b="0" i="0" dirty="0">
                <a:solidFill>
                  <a:srgbClr val="000000"/>
                </a:solidFill>
                <a:effectLst/>
                <a:latin typeface="Arial" panose="020B0604020202020204" pitchFamily="34" charset="0"/>
              </a:rPr>
              <a:t>Ook de uitvoerende teams van de gemeente Utrecht geven aan dat het afschaffen van de zoektermijn een positief effect heeft op jongeren. De uitvoerende teams geven aan dat het afschaffen van de zoektermijn zorgt voor:  </a:t>
            </a:r>
            <a:endParaRPr lang="nl-NL" sz="29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nl-NL" sz="2900" b="0" i="0" dirty="0">
                <a:solidFill>
                  <a:srgbClr val="000000"/>
                </a:solidFill>
                <a:effectLst/>
                <a:latin typeface="Arial" panose="020B0604020202020204" pitchFamily="34" charset="0"/>
              </a:rPr>
              <a:t>Het voorkomen van (grotere) schulden bij jongeren;  </a:t>
            </a:r>
          </a:p>
          <a:p>
            <a:pPr algn="l" rtl="0" fontAlgn="base">
              <a:buFont typeface="Arial" panose="020B0604020202020204" pitchFamily="34" charset="0"/>
              <a:buChar char="•"/>
            </a:pPr>
            <a:r>
              <a:rPr lang="nl-NL" sz="2900" b="0" i="0" dirty="0">
                <a:solidFill>
                  <a:srgbClr val="000000"/>
                </a:solidFill>
                <a:effectLst/>
                <a:latin typeface="Arial" panose="020B0604020202020204" pitchFamily="34" charset="0"/>
              </a:rPr>
              <a:t>Het wegnemen of verlagen van de stress bij jongeren;   </a:t>
            </a:r>
          </a:p>
          <a:p>
            <a:pPr algn="l" rtl="0" fontAlgn="base">
              <a:buFont typeface="Arial" panose="020B0604020202020204" pitchFamily="34" charset="0"/>
              <a:buChar char="•"/>
            </a:pPr>
            <a:r>
              <a:rPr lang="nl-NL" sz="2900" b="0" i="0" dirty="0">
                <a:solidFill>
                  <a:srgbClr val="000000"/>
                </a:solidFill>
                <a:effectLst/>
                <a:latin typeface="Arial" panose="020B0604020202020204" pitchFamily="34" charset="0"/>
              </a:rPr>
              <a:t>Een duidelijker proces voor het aanvragen van bijstand voor jongeren.  </a:t>
            </a:r>
          </a:p>
          <a:p>
            <a:pPr marL="0" indent="0" algn="l" rtl="0" fontAlgn="base">
              <a:buNone/>
            </a:pPr>
            <a:r>
              <a:rPr lang="nl-NL" sz="2900" b="0" i="0" dirty="0">
                <a:solidFill>
                  <a:srgbClr val="000000"/>
                </a:solidFill>
                <a:effectLst/>
                <a:latin typeface="Arial" panose="020B0604020202020204" pitchFamily="34" charset="0"/>
              </a:rPr>
              <a:t>Bovenstaande geldt voor 80-90% van de doelgroep.</a:t>
            </a:r>
          </a:p>
          <a:p>
            <a:pPr algn="l" rtl="0" fontAlgn="base">
              <a:buFont typeface="Arial" panose="020B0604020202020204" pitchFamily="34" charset="0"/>
              <a:buChar char="•"/>
            </a:pPr>
            <a:endParaRPr lang="nl-NL" dirty="0">
              <a:solidFill>
                <a:srgbClr val="000000"/>
              </a:solidFill>
              <a:latin typeface="Arial" panose="020B0604020202020204" pitchFamily="34" charset="0"/>
            </a:endParaRPr>
          </a:p>
          <a:p>
            <a:pPr marL="0" indent="0" algn="l" rtl="0" fontAlgn="base">
              <a:buNone/>
            </a:pPr>
            <a:endParaRPr lang="nl-NL" b="0" i="0" dirty="0">
              <a:solidFill>
                <a:srgbClr val="000000"/>
              </a:solidFill>
              <a:effectLst/>
              <a:latin typeface="Arial" panose="020B0604020202020204" pitchFamily="34" charset="0"/>
            </a:endParaRPr>
          </a:p>
          <a:p>
            <a:pPr marL="0" indent="0">
              <a:buNone/>
            </a:pPr>
            <a:endParaRPr lang="nl-NL" dirty="0"/>
          </a:p>
        </p:txBody>
      </p:sp>
      <p:sp>
        <p:nvSpPr>
          <p:cNvPr id="5" name="Tijdelijke aanduiding voor tekst 4">
            <a:extLst>
              <a:ext uri="{FF2B5EF4-FFF2-40B4-BE49-F238E27FC236}">
                <a16:creationId xmlns:a16="http://schemas.microsoft.com/office/drawing/2014/main" id="{A32AF3A3-3454-752A-6CD6-0DDA470C74DA}"/>
              </a:ext>
            </a:extLst>
          </p:cNvPr>
          <p:cNvSpPr>
            <a:spLocks noGrp="1"/>
          </p:cNvSpPr>
          <p:nvPr>
            <p:ph type="body" sz="quarter" idx="3"/>
          </p:nvPr>
        </p:nvSpPr>
        <p:spPr>
          <a:xfrm>
            <a:off x="6423599" y="2121762"/>
            <a:ext cx="5288397" cy="383311"/>
          </a:xfrm>
        </p:spPr>
        <p:txBody>
          <a:bodyPr>
            <a:normAutofit fontScale="92500" lnSpcReduction="10000"/>
          </a:bodyPr>
          <a:lstStyle/>
          <a:p>
            <a:r>
              <a:rPr lang="nl-NL" dirty="0"/>
              <a:t>Toepassen inkomstenvrijlating</a:t>
            </a:r>
          </a:p>
        </p:txBody>
      </p:sp>
      <p:sp>
        <p:nvSpPr>
          <p:cNvPr id="6" name="Tijdelijke aanduiding voor inhoud 5">
            <a:extLst>
              <a:ext uri="{FF2B5EF4-FFF2-40B4-BE49-F238E27FC236}">
                <a16:creationId xmlns:a16="http://schemas.microsoft.com/office/drawing/2014/main" id="{6FC12702-20FB-3554-9F26-7A32DEDD9F9F}"/>
              </a:ext>
            </a:extLst>
          </p:cNvPr>
          <p:cNvSpPr>
            <a:spLocks noGrp="1"/>
          </p:cNvSpPr>
          <p:nvPr>
            <p:ph sz="quarter" idx="4"/>
          </p:nvPr>
        </p:nvSpPr>
        <p:spPr/>
        <p:txBody>
          <a:bodyPr>
            <a:normAutofit fontScale="70000" lnSpcReduction="20000"/>
          </a:bodyPr>
          <a:lstStyle/>
          <a:p>
            <a:pPr marL="0" indent="0">
              <a:buNone/>
            </a:pPr>
            <a:r>
              <a:rPr lang="nl-NL" sz="3200" b="0" i="0" u="none" strike="noStrike" baseline="0" dirty="0">
                <a:latin typeface="HelveticaNeueLT Std Lt"/>
              </a:rPr>
              <a:t>Ook de uitvoerende teams van de gemeente Utrecht geven aan dat zij denken dat de inkomstenvrijlating een positief effect heeft op jongeren. Zij denken dat jongeren die nog niet uit de bijstand kunnen stromen zo ervaren dat werken loont. </a:t>
            </a:r>
            <a:endParaRPr lang="nl-NL" sz="3200" dirty="0"/>
          </a:p>
        </p:txBody>
      </p:sp>
    </p:spTree>
    <p:extLst>
      <p:ext uri="{BB962C8B-B14F-4D97-AF65-F5344CB8AC3E}">
        <p14:creationId xmlns:p14="http://schemas.microsoft.com/office/powerpoint/2010/main" val="108868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C5D8C-4E01-6E14-6F72-6F9742481793}"/>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E77EBC5D-EE45-7300-37A1-E6A43A350FBC}"/>
              </a:ext>
            </a:extLst>
          </p:cNvPr>
          <p:cNvSpPr>
            <a:spLocks noGrp="1"/>
          </p:cNvSpPr>
          <p:nvPr>
            <p:ph idx="1"/>
          </p:nvPr>
        </p:nvSpPr>
        <p:spPr/>
        <p:txBody>
          <a:bodyPr/>
          <a:lstStyle/>
          <a:p>
            <a:r>
              <a:rPr lang="nl-NL" dirty="0"/>
              <a:t>Evaluatie afschaffen vier weken zoektermijn voor jongeren tot 27 jaar gemeente Utrecht (maart 2023)</a:t>
            </a:r>
          </a:p>
          <a:p>
            <a:r>
              <a:rPr lang="en-US" dirty="0" err="1">
                <a:solidFill>
                  <a:srgbClr val="0563C1"/>
                </a:solidFill>
                <a:ea typeface="+mn-lt"/>
                <a:cs typeface="+mn-lt"/>
                <a:hlinkClick r:id="rId2">
                  <a:extLst>
                    <a:ext uri="{A12FA001-AC4F-418D-AE19-62706E023703}">
                      <ahyp:hlinkClr xmlns:ahyp="http://schemas.microsoft.com/office/drawing/2018/hyperlinkcolor" val="tx"/>
                    </a:ext>
                  </a:extLst>
                </a:hlinkClick>
              </a:rPr>
              <a:t>Landelijke</a:t>
            </a:r>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 </a:t>
            </a:r>
            <a:r>
              <a:rPr lang="en-US" dirty="0" err="1">
                <a:solidFill>
                  <a:srgbClr val="0563C1"/>
                </a:solidFill>
                <a:ea typeface="+mn-lt"/>
                <a:cs typeface="+mn-lt"/>
                <a:hlinkClick r:id="rId2">
                  <a:extLst>
                    <a:ext uri="{A12FA001-AC4F-418D-AE19-62706E023703}">
                      <ahyp:hlinkClr xmlns:ahyp="http://schemas.microsoft.com/office/drawing/2018/hyperlinkcolor" val="tx"/>
                    </a:ext>
                  </a:extLst>
                </a:hlinkClick>
              </a:rPr>
              <a:t>Cliëntenraad</a:t>
            </a:r>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 - 18 </a:t>
            </a:r>
            <a:r>
              <a:rPr lang="en-US" dirty="0" err="1">
                <a:solidFill>
                  <a:srgbClr val="0563C1"/>
                </a:solidFill>
                <a:ea typeface="+mn-lt"/>
                <a:cs typeface="+mn-lt"/>
                <a:hlinkClick r:id="rId2">
                  <a:extLst>
                    <a:ext uri="{A12FA001-AC4F-418D-AE19-62706E023703}">
                      <ahyp:hlinkClr xmlns:ahyp="http://schemas.microsoft.com/office/drawing/2018/hyperlinkcolor" val="tx"/>
                    </a:ext>
                  </a:extLst>
                </a:hlinkClick>
              </a:rPr>
              <a:t>april</a:t>
            </a:r>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 'De </a:t>
            </a:r>
            <a:r>
              <a:rPr lang="en-US" dirty="0" err="1">
                <a:solidFill>
                  <a:srgbClr val="0563C1"/>
                </a:solidFill>
                <a:ea typeface="+mn-lt"/>
                <a:cs typeface="+mn-lt"/>
                <a:hlinkClick r:id="rId2">
                  <a:extLst>
                    <a:ext uri="{A12FA001-AC4F-418D-AE19-62706E023703}">
                      <ahyp:hlinkClr xmlns:ahyp="http://schemas.microsoft.com/office/drawing/2018/hyperlinkcolor" val="tx"/>
                    </a:ext>
                  </a:extLst>
                </a:hlinkClick>
              </a:rPr>
              <a:t>schade</a:t>
            </a:r>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 van 4 </a:t>
            </a:r>
            <a:r>
              <a:rPr lang="en-US" dirty="0" err="1">
                <a:solidFill>
                  <a:srgbClr val="0563C1"/>
                </a:solidFill>
                <a:ea typeface="+mn-lt"/>
                <a:cs typeface="+mn-lt"/>
                <a:hlinkClick r:id="rId2">
                  <a:extLst>
                    <a:ext uri="{A12FA001-AC4F-418D-AE19-62706E023703}">
                      <ahyp:hlinkClr xmlns:ahyp="http://schemas.microsoft.com/office/drawing/2018/hyperlinkcolor" val="tx"/>
                    </a:ext>
                  </a:extLst>
                </a:hlinkClick>
              </a:rPr>
              <a:t>weken</a:t>
            </a:r>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 </a:t>
            </a:r>
            <a:r>
              <a:rPr lang="en-US" dirty="0" err="1">
                <a:solidFill>
                  <a:srgbClr val="0563C1"/>
                </a:solidFill>
                <a:ea typeface="+mn-lt"/>
                <a:cs typeface="+mn-lt"/>
                <a:hlinkClick r:id="rId2">
                  <a:extLst>
                    <a:ext uri="{A12FA001-AC4F-418D-AE19-62706E023703}">
                      <ahyp:hlinkClr xmlns:ahyp="http://schemas.microsoft.com/office/drawing/2018/hyperlinkcolor" val="tx"/>
                    </a:ext>
                  </a:extLst>
                </a:hlinkClick>
              </a:rPr>
              <a:t>zoeken</a:t>
            </a:r>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 in </a:t>
            </a:r>
            <a:r>
              <a:rPr lang="en-US" dirty="0" err="1">
                <a:solidFill>
                  <a:srgbClr val="0563C1"/>
                </a:solidFill>
                <a:ea typeface="+mn-lt"/>
                <a:cs typeface="+mn-lt"/>
                <a:hlinkClick r:id="rId2">
                  <a:extLst>
                    <a:ext uri="{A12FA001-AC4F-418D-AE19-62706E023703}">
                      <ahyp:hlinkClr xmlns:ahyp="http://schemas.microsoft.com/office/drawing/2018/hyperlinkcolor" val="tx"/>
                    </a:ext>
                  </a:extLst>
                </a:hlinkClick>
              </a:rPr>
              <a:t>Pakhuis</a:t>
            </a:r>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 </a:t>
            </a:r>
            <a:r>
              <a:rPr lang="en-US" dirty="0" err="1">
                <a:solidFill>
                  <a:srgbClr val="0563C1"/>
                </a:solidFill>
                <a:ea typeface="+mn-lt"/>
                <a:cs typeface="+mn-lt"/>
                <a:hlinkClick r:id="rId2">
                  <a:extLst>
                    <a:ext uri="{A12FA001-AC4F-418D-AE19-62706E023703}">
                      <ahyp:hlinkClr xmlns:ahyp="http://schemas.microsoft.com/office/drawing/2018/hyperlinkcolor" val="tx"/>
                    </a:ext>
                  </a:extLst>
                </a:hlinkClick>
              </a:rPr>
              <a:t>deZwijger</a:t>
            </a:r>
            <a:r>
              <a:rPr lang="en-US" dirty="0">
                <a:solidFill>
                  <a:srgbClr val="0563C1"/>
                </a:solidFill>
                <a:ea typeface="+mn-lt"/>
                <a:cs typeface="+mn-lt"/>
                <a:hlinkClick r:id="rId2">
                  <a:extLst>
                    <a:ext uri="{A12FA001-AC4F-418D-AE19-62706E023703}">
                      <ahyp:hlinkClr xmlns:ahyp="http://schemas.microsoft.com/office/drawing/2018/hyperlinkcolor" val="tx"/>
                    </a:ext>
                  </a:extLst>
                </a:hlinkClick>
              </a:rPr>
              <a:t> en LCR (landelijkeclientenraad.nl)</a:t>
            </a:r>
            <a:endParaRPr lang="en-US" dirty="0">
              <a:cs typeface="Arial" panose="020B0604020202020204"/>
            </a:endParaRPr>
          </a:p>
          <a:p>
            <a:pPr marL="0" indent="0">
              <a:buNone/>
            </a:pPr>
            <a:endParaRPr lang="nl-NL" dirty="0"/>
          </a:p>
          <a:p>
            <a:pPr marL="0" indent="0">
              <a:buNone/>
            </a:pPr>
            <a:r>
              <a:rPr lang="nl-NL" b="1" dirty="0"/>
              <a:t>Heb je later nog vragen of wil je meer informatie?</a:t>
            </a:r>
          </a:p>
          <a:p>
            <a:r>
              <a:rPr lang="nl-NL" dirty="0"/>
              <a:t>E-mail: </a:t>
            </a:r>
            <a:r>
              <a:rPr lang="nl-NL" dirty="0">
                <a:hlinkClick r:id="rId3"/>
              </a:rPr>
              <a:t>larissa.jongenelen@utrecht.nl</a:t>
            </a:r>
            <a:r>
              <a:rPr lang="nl-NL" dirty="0"/>
              <a:t> </a:t>
            </a:r>
          </a:p>
          <a:p>
            <a:pPr marL="0" indent="0">
              <a:buNone/>
            </a:pPr>
            <a:endParaRPr lang="nl-NL" dirty="0"/>
          </a:p>
          <a:p>
            <a:pPr marL="0" indent="0">
              <a:buNone/>
            </a:pPr>
            <a:r>
              <a:rPr lang="nl-NL" b="1" dirty="0"/>
              <a:t>Bedankt voor jullie tijd en aandacht!</a:t>
            </a:r>
          </a:p>
        </p:txBody>
      </p:sp>
    </p:spTree>
    <p:extLst>
      <p:ext uri="{BB962C8B-B14F-4D97-AF65-F5344CB8AC3E}">
        <p14:creationId xmlns:p14="http://schemas.microsoft.com/office/powerpoint/2010/main" val="3808171638"/>
      </p:ext>
    </p:extLst>
  </p:cSld>
  <p:clrMapOvr>
    <a:masterClrMapping/>
  </p:clrMapOvr>
</p:sld>
</file>

<file path=ppt/theme/theme1.xml><?xml version="1.0" encoding="utf-8"?>
<a:theme xmlns:a="http://schemas.openxmlformats.org/drawingml/2006/main" name="Kantoorthema">
  <a:themeElements>
    <a:clrScheme name="Gemeente Utrecht">
      <a:dk1>
        <a:sysClr val="windowText" lastClr="000000"/>
      </a:dk1>
      <a:lt1>
        <a:sysClr val="window" lastClr="FFFFFF"/>
      </a:lt1>
      <a:dk2>
        <a:srgbClr val="7F7F7F"/>
      </a:dk2>
      <a:lt2>
        <a:srgbClr val="E7E6E6"/>
      </a:lt2>
      <a:accent1>
        <a:srgbClr val="CC0000"/>
      </a:accent1>
      <a:accent2>
        <a:srgbClr val="FFB70B"/>
      </a:accent2>
      <a:accent3>
        <a:srgbClr val="006DFF"/>
      </a:accent3>
      <a:accent4>
        <a:srgbClr val="FFC000"/>
      </a:accent4>
      <a:accent5>
        <a:srgbClr val="75757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75000"/>
          </a:srgb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ormAutofit fontScale="32500" lnSpcReduction="20000"/>
      </a:bodyPr>
      <a:lstStyle>
        <a:defPPr algn="l">
          <a:defRPr dirty="0" smtClean="0"/>
        </a:defPPr>
      </a:lstStyle>
    </a:txDef>
  </a:objectDefaults>
  <a:extraClrSchemeLst/>
  <a:extLst>
    <a:ext uri="{05A4C25C-085E-4340-85A3-A5531E510DB2}">
      <thm15:themeFamily xmlns:thm15="http://schemas.microsoft.com/office/thememl/2012/main" name="Presentatie1" id="{366AB6A8-49BF-4E3F-BBDE-A80E895D2D11}" vid="{35BD3495-4C22-4B2E-8211-F3174E4A0F4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CD772D2AB67A4AA4167566ECCA95C0" ma:contentTypeVersion="14" ma:contentTypeDescription="Een nieuw document maken." ma:contentTypeScope="" ma:versionID="aaa4bdd72b91a9f2c12eac5ede736464">
  <xsd:schema xmlns:xsd="http://www.w3.org/2001/XMLSchema" xmlns:xs="http://www.w3.org/2001/XMLSchema" xmlns:p="http://schemas.microsoft.com/office/2006/metadata/properties" xmlns:ns2="9908e913-f8ed-429a-ba90-abdec512d72b" xmlns:ns3="bf2a7511-88a5-48e3-ba8a-bf3f7817f1eb" targetNamespace="http://schemas.microsoft.com/office/2006/metadata/properties" ma:root="true" ma:fieldsID="29b6a89025940c651924d752a2ac05e3" ns2:_="" ns3:_="">
    <xsd:import namespace="9908e913-f8ed-429a-ba90-abdec512d72b"/>
    <xsd:import namespace="bf2a7511-88a5-48e3-ba8a-bf3f7817f1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Jongerentoesl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8e913-f8ed-429a-ba90-abdec512d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425ec6a0-244e-4cb9-ab66-ebcbcfe305d8" ma:termSetId="09814cd3-568e-fe90-9814-8d621ff8fb84" ma:anchorId="fba54fb3-c3e1-fe81-a776-ca4b69148c4d" ma:open="true" ma:isKeyword="false">
      <xsd:complexType>
        <xsd:sequence>
          <xsd:element ref="pc:Terms" minOccurs="0" maxOccurs="1"/>
        </xsd:sequence>
      </xsd:complexType>
    </xsd:element>
    <xsd:element name="Jongerentoeslag" ma:index="21" nillable="true" ma:displayName="Jongerentoeslag" ma:format="Dropdown" ma:internalName="Jongerentoesl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a7511-88a5-48e3-ba8a-bf3f7817f1eb"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dd2968d8-e021-469b-a551-a7a6b6c03664}" ma:internalName="TaxCatchAll" ma:showField="CatchAllData" ma:web="bf2a7511-88a5-48e3-ba8a-bf3f7817f1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08e913-f8ed-429a-ba90-abdec512d72b">
      <Terms xmlns="http://schemas.microsoft.com/office/infopath/2007/PartnerControls"/>
    </lcf76f155ced4ddcb4097134ff3c332f>
    <TaxCatchAll xmlns="bf2a7511-88a5-48e3-ba8a-bf3f7817f1eb" xsi:nil="true"/>
    <SharedWithUsers xmlns="bf2a7511-88a5-48e3-ba8a-bf3f7817f1eb">
      <UserInfo>
        <DisplayName>Zarakoviti, Susan</DisplayName>
        <AccountId>72</AccountId>
        <AccountType/>
      </UserInfo>
    </SharedWithUsers>
    <Jongerentoeslag xmlns="9908e913-f8ed-429a-ba90-abdec512d72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69C61-8EF5-4FB7-B356-399DF40FA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08e913-f8ed-429a-ba90-abdec512d72b"/>
    <ds:schemaRef ds:uri="bf2a7511-88a5-48e3-ba8a-bf3f7817f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1BC5A-E130-4DB8-B8B7-20690A390F92}">
  <ds:schemaRef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elements/1.1/"/>
    <ds:schemaRef ds:uri="c4a38e71-e6eb-4d79-98c9-1699c7ce4875"/>
    <ds:schemaRef ds:uri="http://schemas.openxmlformats.org/package/2006/metadata/core-properties"/>
    <ds:schemaRef ds:uri="a3c57692-6e88-4874-9b75-fc2053cfd89c"/>
    <ds:schemaRef ds:uri="http://purl.org/dc/dcmitype/"/>
    <ds:schemaRef ds:uri="9908e913-f8ed-429a-ba90-abdec512d72b"/>
    <ds:schemaRef ds:uri="bf2a7511-88a5-48e3-ba8a-bf3f7817f1eb"/>
  </ds:schemaRefs>
</ds:datastoreItem>
</file>

<file path=customXml/itemProps3.xml><?xml version="1.0" encoding="utf-8"?>
<ds:datastoreItem xmlns:ds="http://schemas.openxmlformats.org/officeDocument/2006/customXml" ds:itemID="{CEF93737-92C1-45DC-A017-2DD93DFE9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91</TotalTime>
  <Words>724</Words>
  <Application>Microsoft Office PowerPoint</Application>
  <PresentationFormat>Breedbeeld</PresentationFormat>
  <Paragraphs>52</Paragraphs>
  <Slides>9</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HelveticaNeueLT Std Lt</vt:lpstr>
      <vt:lpstr>Segoe UI</vt:lpstr>
      <vt:lpstr>Kantoorthema</vt:lpstr>
      <vt:lpstr>Versoepelingen bijstandsregels jongeren</vt:lpstr>
      <vt:lpstr>Wat heeft de gemeente Utrecht voor jongeren in de bijstand besloten?</vt:lpstr>
      <vt:lpstr>Waarom deze versoepelingen?</vt:lpstr>
      <vt:lpstr>Want..</vt:lpstr>
      <vt:lpstr>PowerPoint-presentatie</vt:lpstr>
      <vt:lpstr>Verdieping op de cijfers</vt:lpstr>
      <vt:lpstr>Verdieping op de ervaringen van de jongeren</vt:lpstr>
      <vt:lpstr>Verdieping op de ervaringen van de uitvoerende teams</vt:lpstr>
      <vt:lpstr>Meer informatie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Eén Nieuw Intranet</dc:title>
  <dc:creator>Enzlin, Sarah</dc:creator>
  <cp:lastModifiedBy>Jongenelen, Larissa</cp:lastModifiedBy>
  <cp:revision>38</cp:revision>
  <dcterms:created xsi:type="dcterms:W3CDTF">2023-02-22T14:29:52Z</dcterms:created>
  <dcterms:modified xsi:type="dcterms:W3CDTF">2023-05-23T06:44:37Z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0x0101002BCD772D2AB67A4AA4167566ECCA95C0</vt:lpwstr>
  </property>
  <property fmtid="{D5CDD505-2E9C-101B-9397-08002B2CF9AE}" pid="3" name="MediaServiceImageTags">
    <vt:lpwstr/>
  </property>
</Properties>
</file>