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19"/>
  </p:notesMasterIdLst>
  <p:handoutMasterIdLst>
    <p:handoutMasterId r:id="rId20"/>
  </p:handoutMasterIdLst>
  <p:sldIdLst>
    <p:sldId id="256" r:id="rId5"/>
    <p:sldId id="5665" r:id="rId6"/>
    <p:sldId id="5679" r:id="rId7"/>
    <p:sldId id="5680" r:id="rId8"/>
    <p:sldId id="5666" r:id="rId9"/>
    <p:sldId id="5667" r:id="rId10"/>
    <p:sldId id="5670" r:id="rId11"/>
    <p:sldId id="5668" r:id="rId12"/>
    <p:sldId id="5669" r:id="rId13"/>
    <p:sldId id="5671" r:id="rId14"/>
    <p:sldId id="5672" r:id="rId15"/>
    <p:sldId id="5673" r:id="rId16"/>
    <p:sldId id="5675" r:id="rId17"/>
    <p:sldId id="5676" r:id="rId18"/>
  </p:sldIdLst>
  <p:sldSz cx="12190413" cy="6859588"/>
  <p:notesSz cx="6858000" cy="9144000"/>
  <p:defaultTextStyle>
    <a:defPPr lvl="0">
      <a:defRPr lang="nl-NL"/>
    </a:defPPr>
    <a:lvl1pPr marL="0" lvl="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lvl="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lvl="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lvl="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3" userDrawn="1">
          <p15:clr>
            <a:srgbClr val="A4A3A4"/>
          </p15:clr>
        </p15:guide>
        <p15:guide id="2" orient="horz" pos="3871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413" userDrawn="1">
          <p15:clr>
            <a:srgbClr val="A4A3A4"/>
          </p15:clr>
        </p15:guide>
        <p15:guide id="5" pos="7331" userDrawn="1">
          <p15:clr>
            <a:srgbClr val="A4A3A4"/>
          </p15:clr>
        </p15:guide>
        <p15:guide id="6" orient="horz" pos="3872">
          <p15:clr>
            <a:srgbClr val="A4A3A4"/>
          </p15:clr>
        </p15:guide>
        <p15:guide id="7" pos="73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EDADC5-0B74-4B95-896F-F90E163362D6}" v="59" dt="2022-11-10T14:40:19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69" autoAdjust="0"/>
    <p:restoredTop sz="94660"/>
  </p:normalViewPr>
  <p:slideViewPr>
    <p:cSldViewPr>
      <p:cViewPr varScale="1">
        <p:scale>
          <a:sx n="73" d="100"/>
          <a:sy n="73" d="100"/>
        </p:scale>
        <p:origin x="78" y="762"/>
      </p:cViewPr>
      <p:guideLst>
        <p:guide orient="horz" pos="1013"/>
        <p:guide orient="horz" pos="3871"/>
        <p:guide pos="3840"/>
        <p:guide pos="413"/>
        <p:guide pos="7331"/>
        <p:guide orient="horz" pos="3872"/>
        <p:guide pos="733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8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nl-NL" smtClean="0"/>
              <a:pPr/>
              <a:t>15-12-2022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73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15-12-2022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440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Duurde  niet lang voor de eerste berichten over problemen kwamen.</a:t>
            </a:r>
          </a:p>
          <a:p>
            <a:r>
              <a:rPr lang="nl-NL" dirty="0"/>
              <a:t>Gemeenten, schuldhulpverleners en ook wij maakten ons Grote zorgen over dreigende financiële problemen.</a:t>
            </a:r>
          </a:p>
          <a:p>
            <a:r>
              <a:rPr lang="nl-NL" dirty="0"/>
              <a:t>Maar geldproblemen blijven lang onder de radar. Voordat mensen aankloppen voor hulp is er al veel aan vooraf gegaan.</a:t>
            </a:r>
          </a:p>
          <a:p>
            <a:r>
              <a:rPr lang="nl-NL" dirty="0"/>
              <a:t>We horen dan ook ogenschijnlijk tegenstrijdige berichten.</a:t>
            </a:r>
          </a:p>
          <a:p>
            <a:r>
              <a:rPr lang="nl-NL" dirty="0"/>
              <a:t>Energiebedrijven, zien vooralsnog geen stijging in energie afsluitingen, niet meer loonbeslagen, maar wel alarmerende berichten van de voedselbank. Een vaste lasten partijen, gemeenten en incassobureaus zien achterstanden stijgen. </a:t>
            </a:r>
          </a:p>
          <a:p>
            <a:r>
              <a:rPr lang="nl-NL" dirty="0"/>
              <a:t>Topje van de ijsberg, voorbode van erger?</a:t>
            </a:r>
          </a:p>
          <a:p>
            <a:r>
              <a:rPr lang="nl-NL" dirty="0"/>
              <a:t>Lastig de vinger te leggen op wat er nu aan de hand is?</a:t>
            </a:r>
          </a:p>
          <a:p>
            <a:r>
              <a:rPr lang="nl-NL" dirty="0"/>
              <a:t>Maken we ons onterecht zorgen? Moeten we straks constateren dat het gelukkig allemaal meeviel? Of stevenen we af op een schuldencrisis zoals ABN recent voorspelde</a:t>
            </a:r>
          </a:p>
          <a:p>
            <a:r>
              <a:rPr lang="nl-NL" dirty="0"/>
              <a:t>Daarop kunnen we </a:t>
            </a:r>
            <a:r>
              <a:rPr lang="nl-NL" dirty="0" err="1"/>
              <a:t>we</a:t>
            </a:r>
            <a:r>
              <a:rPr lang="nl-NL" dirty="0"/>
              <a:t> geen antwoord geven.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98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812672" y="769190"/>
            <a:ext cx="5292000" cy="2412000"/>
          </a:xfrm>
        </p:spPr>
        <p:txBody>
          <a:bodyPr anchor="b" anchorCtr="0"/>
          <a:lstStyle>
            <a:lvl1pPr algn="l">
              <a:defRPr sz="3600"/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812672" y="3324246"/>
            <a:ext cx="5292000" cy="684000"/>
          </a:xfrm>
        </p:spPr>
        <p:txBody>
          <a:bodyPr/>
          <a:lstStyle>
            <a:lvl1pPr marL="0" indent="0" algn="l">
              <a:buNone/>
              <a:defRPr sz="2300" baseline="0">
                <a:solidFill>
                  <a:schemeClr val="accent2"/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[Ondertitel]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 bwMode="gray">
          <a:xfrm>
            <a:off x="5812672" y="4375134"/>
            <a:ext cx="2952000" cy="360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46151935-6359-4892-8E73-ACFBC204F254}" type="datetime1">
              <a:rPr lang="nl-NL" noProof="1" smtClean="0"/>
              <a:pPr/>
              <a:t>15-12-2022</a:t>
            </a:fld>
            <a:endParaRPr lang="nl-NL" noProof="1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812672" y="4044342"/>
            <a:ext cx="5292000" cy="32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0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0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0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0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0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dirty="0"/>
              <a:t>[Auteur]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0"/>
            <a:ext cx="5336806" cy="6859588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 userDrawn="1"/>
        </p:nvGrpSpPr>
        <p:grpSpPr bwMode="gray">
          <a:xfrm>
            <a:off x="1657350" y="2417765"/>
            <a:ext cx="2022475" cy="2024063"/>
            <a:chOff x="1044" y="1523"/>
            <a:chExt cx="1274" cy="1275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1044" y="1523"/>
              <a:ext cx="1274" cy="1275"/>
            </a:xfrm>
            <a:custGeom>
              <a:avLst/>
              <a:gdLst>
                <a:gd name="T0" fmla="*/ 1274 w 1274"/>
                <a:gd name="T1" fmla="*/ 0 h 1275"/>
                <a:gd name="T2" fmla="*/ 0 w 1274"/>
                <a:gd name="T3" fmla="*/ 0 h 1275"/>
                <a:gd name="T4" fmla="*/ 0 w 1274"/>
                <a:gd name="T5" fmla="*/ 1275 h 1275"/>
                <a:gd name="T6" fmla="*/ 1274 w 1274"/>
                <a:gd name="T7" fmla="*/ 1275 h 1275"/>
                <a:gd name="T8" fmla="*/ 1274 w 1274"/>
                <a:gd name="T9" fmla="*/ 0 h 1275"/>
                <a:gd name="T10" fmla="*/ 1224 w 1274"/>
                <a:gd name="T11" fmla="*/ 1224 h 1275"/>
                <a:gd name="T12" fmla="*/ 51 w 1274"/>
                <a:gd name="T13" fmla="*/ 1224 h 1275"/>
                <a:gd name="T14" fmla="*/ 51 w 1274"/>
                <a:gd name="T15" fmla="*/ 50 h 1275"/>
                <a:gd name="T16" fmla="*/ 1224 w 1274"/>
                <a:gd name="T17" fmla="*/ 50 h 1275"/>
                <a:gd name="T18" fmla="*/ 1224 w 1274"/>
                <a:gd name="T19" fmla="*/ 1224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4" h="1275">
                  <a:moveTo>
                    <a:pt x="1274" y="0"/>
                  </a:moveTo>
                  <a:lnTo>
                    <a:pt x="0" y="0"/>
                  </a:lnTo>
                  <a:lnTo>
                    <a:pt x="0" y="1275"/>
                  </a:lnTo>
                  <a:lnTo>
                    <a:pt x="1274" y="1275"/>
                  </a:lnTo>
                  <a:lnTo>
                    <a:pt x="1274" y="0"/>
                  </a:lnTo>
                  <a:close/>
                  <a:moveTo>
                    <a:pt x="1224" y="1224"/>
                  </a:moveTo>
                  <a:lnTo>
                    <a:pt x="51" y="1224"/>
                  </a:lnTo>
                  <a:lnTo>
                    <a:pt x="51" y="50"/>
                  </a:lnTo>
                  <a:lnTo>
                    <a:pt x="1224" y="50"/>
                  </a:lnTo>
                  <a:lnTo>
                    <a:pt x="1224" y="1224"/>
                  </a:lnTo>
                  <a:close/>
                </a:path>
              </a:pathLst>
            </a:custGeom>
            <a:solidFill>
              <a:srgbClr val="E3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gray">
            <a:xfrm>
              <a:off x="1158" y="2448"/>
              <a:ext cx="1047" cy="239"/>
            </a:xfrm>
            <a:custGeom>
              <a:avLst/>
              <a:gdLst>
                <a:gd name="T0" fmla="*/ 3917 w 8381"/>
                <a:gd name="T1" fmla="*/ 1286 h 1908"/>
                <a:gd name="T2" fmla="*/ 3442 w 8381"/>
                <a:gd name="T3" fmla="*/ 1094 h 1908"/>
                <a:gd name="T4" fmla="*/ 3718 w 8381"/>
                <a:gd name="T5" fmla="*/ 1483 h 1908"/>
                <a:gd name="T6" fmla="*/ 3844 w 8381"/>
                <a:gd name="T7" fmla="*/ 553 h 1908"/>
                <a:gd name="T8" fmla="*/ 3442 w 8381"/>
                <a:gd name="T9" fmla="*/ 393 h 1908"/>
                <a:gd name="T10" fmla="*/ 3678 w 8381"/>
                <a:gd name="T11" fmla="*/ 727 h 1908"/>
                <a:gd name="T12" fmla="*/ 3673 w 8381"/>
                <a:gd name="T13" fmla="*/ 0 h 1908"/>
                <a:gd name="T14" fmla="*/ 4093 w 8381"/>
                <a:gd name="T15" fmla="*/ 889 h 1908"/>
                <a:gd name="T16" fmla="*/ 4387 w 8381"/>
                <a:gd name="T17" fmla="*/ 1317 h 1908"/>
                <a:gd name="T18" fmla="*/ 2983 w 8381"/>
                <a:gd name="T19" fmla="*/ 1877 h 1908"/>
                <a:gd name="T20" fmla="*/ 4723 w 8381"/>
                <a:gd name="T21" fmla="*/ 0 h 1908"/>
                <a:gd name="T22" fmla="*/ 5183 w 8381"/>
                <a:gd name="T23" fmla="*/ 1186 h 1908"/>
                <a:gd name="T24" fmla="*/ 5834 w 8381"/>
                <a:gd name="T25" fmla="*/ 1186 h 1908"/>
                <a:gd name="T26" fmla="*/ 6293 w 8381"/>
                <a:gd name="T27" fmla="*/ 0 h 1908"/>
                <a:gd name="T28" fmla="*/ 5511 w 8381"/>
                <a:gd name="T29" fmla="*/ 1908 h 1908"/>
                <a:gd name="T30" fmla="*/ 4723 w 8381"/>
                <a:gd name="T31" fmla="*/ 0 h 1908"/>
                <a:gd name="T32" fmla="*/ 7906 w 8381"/>
                <a:gd name="T33" fmla="*/ 934 h 1908"/>
                <a:gd name="T34" fmla="*/ 7205 w 8381"/>
                <a:gd name="T35" fmla="*/ 393 h 1908"/>
                <a:gd name="T36" fmla="*/ 7394 w 8381"/>
                <a:gd name="T37" fmla="*/ 1483 h 1908"/>
                <a:gd name="T38" fmla="*/ 7412 w 8381"/>
                <a:gd name="T39" fmla="*/ 0 h 1908"/>
                <a:gd name="T40" fmla="*/ 7412 w 8381"/>
                <a:gd name="T41" fmla="*/ 1877 h 1908"/>
                <a:gd name="T42" fmla="*/ 6746 w 8381"/>
                <a:gd name="T43" fmla="*/ 0 h 1908"/>
                <a:gd name="T44" fmla="*/ 2516 w 8381"/>
                <a:gd name="T45" fmla="*/ 0 h 1908"/>
                <a:gd name="T46" fmla="*/ 2056 w 8381"/>
                <a:gd name="T47" fmla="*/ 1877 h 1908"/>
                <a:gd name="T48" fmla="*/ 0 w 8381"/>
                <a:gd name="T49" fmla="*/ 0 h 1908"/>
                <a:gd name="T50" fmla="*/ 985 w 8381"/>
                <a:gd name="T51" fmla="*/ 876 h 1908"/>
                <a:gd name="T52" fmla="*/ 1147 w 8381"/>
                <a:gd name="T53" fmla="*/ 1197 h 1908"/>
                <a:gd name="T54" fmla="*/ 1126 w 8381"/>
                <a:gd name="T55" fmla="*/ 0 h 1908"/>
                <a:gd name="T56" fmla="*/ 1586 w 8381"/>
                <a:gd name="T57" fmla="*/ 1877 h 1908"/>
                <a:gd name="T58" fmla="*/ 601 w 8381"/>
                <a:gd name="T59" fmla="*/ 1002 h 1908"/>
                <a:gd name="T60" fmla="*/ 439 w 8381"/>
                <a:gd name="T61" fmla="*/ 682 h 1908"/>
                <a:gd name="T62" fmla="*/ 460 w 8381"/>
                <a:gd name="T63" fmla="*/ 1877 h 1908"/>
                <a:gd name="T64" fmla="*/ 0 w 8381"/>
                <a:gd name="T65" fmla="*/ 0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81" h="1908">
                  <a:moveTo>
                    <a:pt x="3718" y="1483"/>
                  </a:moveTo>
                  <a:cubicBezTo>
                    <a:pt x="3851" y="1483"/>
                    <a:pt x="3917" y="1391"/>
                    <a:pt x="3917" y="1286"/>
                  </a:cubicBezTo>
                  <a:cubicBezTo>
                    <a:pt x="3917" y="1181"/>
                    <a:pt x="3854" y="1094"/>
                    <a:pt x="3720" y="1094"/>
                  </a:cubicBezTo>
                  <a:cubicBezTo>
                    <a:pt x="3442" y="1094"/>
                    <a:pt x="3442" y="1094"/>
                    <a:pt x="3442" y="1094"/>
                  </a:cubicBezTo>
                  <a:cubicBezTo>
                    <a:pt x="3442" y="1483"/>
                    <a:pt x="3442" y="1483"/>
                    <a:pt x="3442" y="1483"/>
                  </a:cubicBezTo>
                  <a:lnTo>
                    <a:pt x="3718" y="1483"/>
                  </a:lnTo>
                  <a:close/>
                  <a:moveTo>
                    <a:pt x="3678" y="727"/>
                  </a:moveTo>
                  <a:cubicBezTo>
                    <a:pt x="3794" y="727"/>
                    <a:pt x="3844" y="643"/>
                    <a:pt x="3844" y="553"/>
                  </a:cubicBezTo>
                  <a:cubicBezTo>
                    <a:pt x="3844" y="467"/>
                    <a:pt x="3794" y="393"/>
                    <a:pt x="3670" y="393"/>
                  </a:cubicBezTo>
                  <a:cubicBezTo>
                    <a:pt x="3442" y="393"/>
                    <a:pt x="3442" y="393"/>
                    <a:pt x="3442" y="393"/>
                  </a:cubicBezTo>
                  <a:cubicBezTo>
                    <a:pt x="3442" y="727"/>
                    <a:pt x="3442" y="727"/>
                    <a:pt x="3442" y="727"/>
                  </a:cubicBezTo>
                  <a:lnTo>
                    <a:pt x="3678" y="727"/>
                  </a:lnTo>
                  <a:close/>
                  <a:moveTo>
                    <a:pt x="2983" y="0"/>
                  </a:moveTo>
                  <a:cubicBezTo>
                    <a:pt x="3673" y="0"/>
                    <a:pt x="3673" y="0"/>
                    <a:pt x="3673" y="0"/>
                  </a:cubicBezTo>
                  <a:cubicBezTo>
                    <a:pt x="4048" y="0"/>
                    <a:pt x="4311" y="168"/>
                    <a:pt x="4311" y="491"/>
                  </a:cubicBezTo>
                  <a:cubicBezTo>
                    <a:pt x="4311" y="648"/>
                    <a:pt x="4235" y="808"/>
                    <a:pt x="4093" y="889"/>
                  </a:cubicBezTo>
                  <a:cubicBezTo>
                    <a:pt x="4093" y="895"/>
                    <a:pt x="4093" y="895"/>
                    <a:pt x="4093" y="895"/>
                  </a:cubicBezTo>
                  <a:cubicBezTo>
                    <a:pt x="4308" y="960"/>
                    <a:pt x="4387" y="1152"/>
                    <a:pt x="4387" y="1317"/>
                  </a:cubicBezTo>
                  <a:cubicBezTo>
                    <a:pt x="4387" y="1727"/>
                    <a:pt x="4046" y="1877"/>
                    <a:pt x="3673" y="1877"/>
                  </a:cubicBezTo>
                  <a:cubicBezTo>
                    <a:pt x="2983" y="1877"/>
                    <a:pt x="2983" y="1877"/>
                    <a:pt x="2983" y="1877"/>
                  </a:cubicBezTo>
                  <a:lnTo>
                    <a:pt x="2983" y="0"/>
                  </a:lnTo>
                  <a:close/>
                  <a:moveTo>
                    <a:pt x="4723" y="0"/>
                  </a:moveTo>
                  <a:cubicBezTo>
                    <a:pt x="5183" y="0"/>
                    <a:pt x="5183" y="0"/>
                    <a:pt x="5183" y="0"/>
                  </a:cubicBezTo>
                  <a:cubicBezTo>
                    <a:pt x="5183" y="1186"/>
                    <a:pt x="5183" y="1186"/>
                    <a:pt x="5183" y="1186"/>
                  </a:cubicBezTo>
                  <a:cubicBezTo>
                    <a:pt x="5183" y="1383"/>
                    <a:pt x="5311" y="1488"/>
                    <a:pt x="5508" y="1488"/>
                  </a:cubicBezTo>
                  <a:cubicBezTo>
                    <a:pt x="5705" y="1488"/>
                    <a:pt x="5834" y="1383"/>
                    <a:pt x="5834" y="1186"/>
                  </a:cubicBezTo>
                  <a:cubicBezTo>
                    <a:pt x="5834" y="0"/>
                    <a:pt x="5834" y="0"/>
                    <a:pt x="5834" y="0"/>
                  </a:cubicBezTo>
                  <a:cubicBezTo>
                    <a:pt x="6293" y="0"/>
                    <a:pt x="6293" y="0"/>
                    <a:pt x="6293" y="0"/>
                  </a:cubicBezTo>
                  <a:cubicBezTo>
                    <a:pt x="6293" y="1186"/>
                    <a:pt x="6293" y="1186"/>
                    <a:pt x="6293" y="1186"/>
                  </a:cubicBezTo>
                  <a:cubicBezTo>
                    <a:pt x="6293" y="1609"/>
                    <a:pt x="5983" y="1908"/>
                    <a:pt x="5511" y="1908"/>
                  </a:cubicBezTo>
                  <a:cubicBezTo>
                    <a:pt x="5033" y="1908"/>
                    <a:pt x="4723" y="1609"/>
                    <a:pt x="4723" y="1186"/>
                  </a:cubicBezTo>
                  <a:lnTo>
                    <a:pt x="4723" y="0"/>
                  </a:lnTo>
                  <a:close/>
                  <a:moveTo>
                    <a:pt x="7394" y="1483"/>
                  </a:moveTo>
                  <a:cubicBezTo>
                    <a:pt x="7712" y="1483"/>
                    <a:pt x="7906" y="1294"/>
                    <a:pt x="7906" y="934"/>
                  </a:cubicBezTo>
                  <a:cubicBezTo>
                    <a:pt x="7906" y="577"/>
                    <a:pt x="7704" y="393"/>
                    <a:pt x="7394" y="393"/>
                  </a:cubicBezTo>
                  <a:cubicBezTo>
                    <a:pt x="7205" y="393"/>
                    <a:pt x="7205" y="393"/>
                    <a:pt x="7205" y="393"/>
                  </a:cubicBezTo>
                  <a:cubicBezTo>
                    <a:pt x="7205" y="1483"/>
                    <a:pt x="7205" y="1483"/>
                    <a:pt x="7205" y="1483"/>
                  </a:cubicBezTo>
                  <a:lnTo>
                    <a:pt x="7394" y="1483"/>
                  </a:lnTo>
                  <a:close/>
                  <a:moveTo>
                    <a:pt x="6746" y="0"/>
                  </a:moveTo>
                  <a:cubicBezTo>
                    <a:pt x="7412" y="0"/>
                    <a:pt x="7412" y="0"/>
                    <a:pt x="7412" y="0"/>
                  </a:cubicBezTo>
                  <a:cubicBezTo>
                    <a:pt x="8003" y="0"/>
                    <a:pt x="8381" y="343"/>
                    <a:pt x="8381" y="934"/>
                  </a:cubicBezTo>
                  <a:cubicBezTo>
                    <a:pt x="8381" y="1525"/>
                    <a:pt x="8003" y="1877"/>
                    <a:pt x="7412" y="1877"/>
                  </a:cubicBezTo>
                  <a:cubicBezTo>
                    <a:pt x="6746" y="1877"/>
                    <a:pt x="6746" y="1877"/>
                    <a:pt x="6746" y="1877"/>
                  </a:cubicBezTo>
                  <a:lnTo>
                    <a:pt x="6746" y="0"/>
                  </a:lnTo>
                  <a:close/>
                  <a:moveTo>
                    <a:pt x="2056" y="0"/>
                  </a:moveTo>
                  <a:cubicBezTo>
                    <a:pt x="2516" y="0"/>
                    <a:pt x="2516" y="0"/>
                    <a:pt x="2516" y="0"/>
                  </a:cubicBezTo>
                  <a:cubicBezTo>
                    <a:pt x="2516" y="1877"/>
                    <a:pt x="2516" y="1877"/>
                    <a:pt x="2516" y="1877"/>
                  </a:cubicBezTo>
                  <a:cubicBezTo>
                    <a:pt x="2056" y="1877"/>
                    <a:pt x="2056" y="1877"/>
                    <a:pt x="2056" y="1877"/>
                  </a:cubicBezTo>
                  <a:lnTo>
                    <a:pt x="2056" y="0"/>
                  </a:lnTo>
                  <a:close/>
                  <a:moveTo>
                    <a:pt x="0" y="0"/>
                  </a:moveTo>
                  <a:cubicBezTo>
                    <a:pt x="465" y="0"/>
                    <a:pt x="465" y="0"/>
                    <a:pt x="465" y="0"/>
                  </a:cubicBezTo>
                  <a:cubicBezTo>
                    <a:pt x="985" y="876"/>
                    <a:pt x="985" y="876"/>
                    <a:pt x="985" y="876"/>
                  </a:cubicBezTo>
                  <a:cubicBezTo>
                    <a:pt x="1058" y="1000"/>
                    <a:pt x="1142" y="1197"/>
                    <a:pt x="1142" y="1197"/>
                  </a:cubicBezTo>
                  <a:cubicBezTo>
                    <a:pt x="1147" y="1197"/>
                    <a:pt x="1147" y="1197"/>
                    <a:pt x="1147" y="1197"/>
                  </a:cubicBezTo>
                  <a:cubicBezTo>
                    <a:pt x="1147" y="1197"/>
                    <a:pt x="1126" y="995"/>
                    <a:pt x="1126" y="876"/>
                  </a:cubicBezTo>
                  <a:cubicBezTo>
                    <a:pt x="1126" y="0"/>
                    <a:pt x="1126" y="0"/>
                    <a:pt x="1126" y="0"/>
                  </a:cubicBezTo>
                  <a:cubicBezTo>
                    <a:pt x="1586" y="0"/>
                    <a:pt x="1586" y="0"/>
                    <a:pt x="1586" y="0"/>
                  </a:cubicBezTo>
                  <a:cubicBezTo>
                    <a:pt x="1586" y="1877"/>
                    <a:pt x="1586" y="1877"/>
                    <a:pt x="1586" y="1877"/>
                  </a:cubicBezTo>
                  <a:cubicBezTo>
                    <a:pt x="1124" y="1877"/>
                    <a:pt x="1124" y="1877"/>
                    <a:pt x="1124" y="1877"/>
                  </a:cubicBezTo>
                  <a:cubicBezTo>
                    <a:pt x="601" y="1002"/>
                    <a:pt x="601" y="1002"/>
                    <a:pt x="601" y="1002"/>
                  </a:cubicBezTo>
                  <a:cubicBezTo>
                    <a:pt x="528" y="879"/>
                    <a:pt x="444" y="682"/>
                    <a:pt x="444" y="682"/>
                  </a:cubicBezTo>
                  <a:cubicBezTo>
                    <a:pt x="439" y="682"/>
                    <a:pt x="439" y="682"/>
                    <a:pt x="439" y="682"/>
                  </a:cubicBezTo>
                  <a:cubicBezTo>
                    <a:pt x="439" y="682"/>
                    <a:pt x="460" y="884"/>
                    <a:pt x="460" y="1002"/>
                  </a:cubicBezTo>
                  <a:cubicBezTo>
                    <a:pt x="460" y="1877"/>
                    <a:pt x="460" y="1877"/>
                    <a:pt x="460" y="1877"/>
                  </a:cubicBezTo>
                  <a:cubicBezTo>
                    <a:pt x="0" y="1877"/>
                    <a:pt x="0" y="1877"/>
                    <a:pt x="0" y="187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6" name="Group 12"/>
          <p:cNvGrpSpPr>
            <a:grpSpLocks noChangeAspect="1"/>
          </p:cNvGrpSpPr>
          <p:nvPr userDrawn="1"/>
        </p:nvGrpSpPr>
        <p:grpSpPr bwMode="gray">
          <a:xfrm>
            <a:off x="11098219" y="5764213"/>
            <a:ext cx="852488" cy="854075"/>
            <a:chOff x="6991" y="3631"/>
            <a:chExt cx="537" cy="538"/>
          </a:xfrm>
        </p:grpSpPr>
        <p:sp>
          <p:nvSpPr>
            <p:cNvPr id="18" name="Rectangle 13"/>
            <p:cNvSpPr>
              <a:spLocks noChangeArrowheads="1"/>
            </p:cNvSpPr>
            <p:nvPr userDrawn="1"/>
          </p:nvSpPr>
          <p:spPr bwMode="gray">
            <a:xfrm>
              <a:off x="7003" y="3643"/>
              <a:ext cx="513" cy="51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gray">
            <a:xfrm>
              <a:off x="7039" y="4022"/>
              <a:ext cx="441" cy="100"/>
            </a:xfrm>
            <a:custGeom>
              <a:avLst/>
              <a:gdLst>
                <a:gd name="T0" fmla="*/ 171 w 3095"/>
                <a:gd name="T1" fmla="*/ 0 h 704"/>
                <a:gd name="T2" fmla="*/ 421 w 3095"/>
                <a:gd name="T3" fmla="*/ 442 h 704"/>
                <a:gd name="T4" fmla="*/ 416 w 3095"/>
                <a:gd name="T5" fmla="*/ 323 h 704"/>
                <a:gd name="T6" fmla="*/ 585 w 3095"/>
                <a:gd name="T7" fmla="*/ 0 h 704"/>
                <a:gd name="T8" fmla="*/ 415 w 3095"/>
                <a:gd name="T9" fmla="*/ 693 h 704"/>
                <a:gd name="T10" fmla="*/ 164 w 3095"/>
                <a:gd name="T11" fmla="*/ 252 h 704"/>
                <a:gd name="T12" fmla="*/ 169 w 3095"/>
                <a:gd name="T13" fmla="*/ 370 h 704"/>
                <a:gd name="T14" fmla="*/ 0 w 3095"/>
                <a:gd name="T15" fmla="*/ 693 h 704"/>
                <a:gd name="T16" fmla="*/ 759 w 3095"/>
                <a:gd name="T17" fmla="*/ 693 h 704"/>
                <a:gd name="T18" fmla="*/ 929 w 3095"/>
                <a:gd name="T19" fmla="*/ 0 h 704"/>
                <a:gd name="T20" fmla="*/ 759 w 3095"/>
                <a:gd name="T21" fmla="*/ 693 h 704"/>
                <a:gd name="T22" fmla="*/ 1356 w 3095"/>
                <a:gd name="T23" fmla="*/ 693 h 704"/>
                <a:gd name="T24" fmla="*/ 1511 w 3095"/>
                <a:gd name="T25" fmla="*/ 330 h 704"/>
                <a:gd name="T26" fmla="*/ 1592 w 3095"/>
                <a:gd name="T27" fmla="*/ 181 h 704"/>
                <a:gd name="T28" fmla="*/ 1101 w 3095"/>
                <a:gd name="T29" fmla="*/ 0 h 704"/>
                <a:gd name="T30" fmla="*/ 1271 w 3095"/>
                <a:gd name="T31" fmla="*/ 268 h 704"/>
                <a:gd name="T32" fmla="*/ 1355 w 3095"/>
                <a:gd name="T33" fmla="*/ 145 h 704"/>
                <a:gd name="T34" fmla="*/ 1358 w 3095"/>
                <a:gd name="T35" fmla="*/ 268 h 704"/>
                <a:gd name="T36" fmla="*/ 1271 w 3095"/>
                <a:gd name="T37" fmla="*/ 547 h 704"/>
                <a:gd name="T38" fmla="*/ 1373 w 3095"/>
                <a:gd name="T39" fmla="*/ 404 h 704"/>
                <a:gd name="T40" fmla="*/ 1372 w 3095"/>
                <a:gd name="T41" fmla="*/ 547 h 704"/>
                <a:gd name="T42" fmla="*/ 1744 w 3095"/>
                <a:gd name="T43" fmla="*/ 438 h 704"/>
                <a:gd name="T44" fmla="*/ 2324 w 3095"/>
                <a:gd name="T45" fmla="*/ 438 h 704"/>
                <a:gd name="T46" fmla="*/ 2154 w 3095"/>
                <a:gd name="T47" fmla="*/ 0 h 704"/>
                <a:gd name="T48" fmla="*/ 2034 w 3095"/>
                <a:gd name="T49" fmla="*/ 549 h 704"/>
                <a:gd name="T50" fmla="*/ 1913 w 3095"/>
                <a:gd name="T51" fmla="*/ 0 h 704"/>
                <a:gd name="T52" fmla="*/ 1744 w 3095"/>
                <a:gd name="T53" fmla="*/ 438 h 704"/>
                <a:gd name="T54" fmla="*/ 2737 w 3095"/>
                <a:gd name="T55" fmla="*/ 693 h 704"/>
                <a:gd name="T56" fmla="*/ 2737 w 3095"/>
                <a:gd name="T57" fmla="*/ 0 h 704"/>
                <a:gd name="T58" fmla="*/ 2491 w 3095"/>
                <a:gd name="T59" fmla="*/ 693 h 704"/>
                <a:gd name="T60" fmla="*/ 2660 w 3095"/>
                <a:gd name="T61" fmla="*/ 145 h 704"/>
                <a:gd name="T62" fmla="*/ 2919 w 3095"/>
                <a:gd name="T63" fmla="*/ 345 h 704"/>
                <a:gd name="T64" fmla="*/ 2660 w 3095"/>
                <a:gd name="T65" fmla="*/ 547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95" h="704">
                  <a:moveTo>
                    <a:pt x="0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363" y="323"/>
                    <a:pt x="363" y="323"/>
                    <a:pt x="363" y="323"/>
                  </a:cubicBezTo>
                  <a:cubicBezTo>
                    <a:pt x="390" y="369"/>
                    <a:pt x="421" y="442"/>
                    <a:pt x="421" y="442"/>
                  </a:cubicBezTo>
                  <a:cubicBezTo>
                    <a:pt x="423" y="442"/>
                    <a:pt x="423" y="442"/>
                    <a:pt x="423" y="442"/>
                  </a:cubicBezTo>
                  <a:cubicBezTo>
                    <a:pt x="423" y="442"/>
                    <a:pt x="416" y="367"/>
                    <a:pt x="416" y="323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85" y="693"/>
                    <a:pt x="585" y="693"/>
                    <a:pt x="585" y="693"/>
                  </a:cubicBezTo>
                  <a:cubicBezTo>
                    <a:pt x="415" y="693"/>
                    <a:pt x="415" y="693"/>
                    <a:pt x="415" y="693"/>
                  </a:cubicBezTo>
                  <a:cubicBezTo>
                    <a:pt x="222" y="370"/>
                    <a:pt x="222" y="370"/>
                    <a:pt x="222" y="370"/>
                  </a:cubicBezTo>
                  <a:cubicBezTo>
                    <a:pt x="195" y="324"/>
                    <a:pt x="164" y="252"/>
                    <a:pt x="164" y="252"/>
                  </a:cubicBezTo>
                  <a:cubicBezTo>
                    <a:pt x="162" y="252"/>
                    <a:pt x="162" y="252"/>
                    <a:pt x="162" y="252"/>
                  </a:cubicBezTo>
                  <a:cubicBezTo>
                    <a:pt x="162" y="252"/>
                    <a:pt x="169" y="326"/>
                    <a:pt x="169" y="370"/>
                  </a:cubicBezTo>
                  <a:cubicBezTo>
                    <a:pt x="169" y="693"/>
                    <a:pt x="169" y="693"/>
                    <a:pt x="169" y="693"/>
                  </a:cubicBezTo>
                  <a:cubicBezTo>
                    <a:pt x="0" y="693"/>
                    <a:pt x="0" y="693"/>
                    <a:pt x="0" y="693"/>
                  </a:cubicBezTo>
                  <a:lnTo>
                    <a:pt x="0" y="0"/>
                  </a:lnTo>
                  <a:close/>
                  <a:moveTo>
                    <a:pt x="759" y="693"/>
                  </a:moveTo>
                  <a:cubicBezTo>
                    <a:pt x="929" y="693"/>
                    <a:pt x="929" y="693"/>
                    <a:pt x="929" y="693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59" y="0"/>
                    <a:pt x="759" y="0"/>
                    <a:pt x="759" y="0"/>
                  </a:cubicBezTo>
                  <a:lnTo>
                    <a:pt x="759" y="693"/>
                  </a:lnTo>
                  <a:close/>
                  <a:moveTo>
                    <a:pt x="1101" y="693"/>
                  </a:moveTo>
                  <a:cubicBezTo>
                    <a:pt x="1356" y="693"/>
                    <a:pt x="1356" y="693"/>
                    <a:pt x="1356" y="693"/>
                  </a:cubicBezTo>
                  <a:cubicBezTo>
                    <a:pt x="1494" y="693"/>
                    <a:pt x="1620" y="638"/>
                    <a:pt x="1620" y="486"/>
                  </a:cubicBezTo>
                  <a:cubicBezTo>
                    <a:pt x="1620" y="425"/>
                    <a:pt x="1591" y="354"/>
                    <a:pt x="1511" y="330"/>
                  </a:cubicBezTo>
                  <a:cubicBezTo>
                    <a:pt x="1511" y="328"/>
                    <a:pt x="1511" y="328"/>
                    <a:pt x="1511" y="328"/>
                  </a:cubicBezTo>
                  <a:cubicBezTo>
                    <a:pt x="1563" y="298"/>
                    <a:pt x="1592" y="239"/>
                    <a:pt x="1592" y="181"/>
                  </a:cubicBezTo>
                  <a:cubicBezTo>
                    <a:pt x="1592" y="62"/>
                    <a:pt x="1495" y="0"/>
                    <a:pt x="1356" y="0"/>
                  </a:cubicBezTo>
                  <a:cubicBezTo>
                    <a:pt x="1101" y="0"/>
                    <a:pt x="1101" y="0"/>
                    <a:pt x="1101" y="0"/>
                  </a:cubicBezTo>
                  <a:lnTo>
                    <a:pt x="1101" y="693"/>
                  </a:lnTo>
                  <a:close/>
                  <a:moveTo>
                    <a:pt x="1271" y="268"/>
                  </a:moveTo>
                  <a:cubicBezTo>
                    <a:pt x="1271" y="145"/>
                    <a:pt x="1271" y="145"/>
                    <a:pt x="1271" y="145"/>
                  </a:cubicBezTo>
                  <a:cubicBezTo>
                    <a:pt x="1355" y="145"/>
                    <a:pt x="1355" y="145"/>
                    <a:pt x="1355" y="145"/>
                  </a:cubicBezTo>
                  <a:cubicBezTo>
                    <a:pt x="1401" y="145"/>
                    <a:pt x="1419" y="172"/>
                    <a:pt x="1419" y="204"/>
                  </a:cubicBezTo>
                  <a:cubicBezTo>
                    <a:pt x="1419" y="237"/>
                    <a:pt x="1401" y="268"/>
                    <a:pt x="1358" y="268"/>
                  </a:cubicBezTo>
                  <a:lnTo>
                    <a:pt x="1271" y="268"/>
                  </a:lnTo>
                  <a:close/>
                  <a:moveTo>
                    <a:pt x="1271" y="547"/>
                  </a:moveTo>
                  <a:cubicBezTo>
                    <a:pt x="1271" y="404"/>
                    <a:pt x="1271" y="404"/>
                    <a:pt x="1271" y="404"/>
                  </a:cubicBezTo>
                  <a:cubicBezTo>
                    <a:pt x="1373" y="404"/>
                    <a:pt x="1373" y="404"/>
                    <a:pt x="1373" y="404"/>
                  </a:cubicBezTo>
                  <a:cubicBezTo>
                    <a:pt x="1423" y="404"/>
                    <a:pt x="1446" y="436"/>
                    <a:pt x="1446" y="475"/>
                  </a:cubicBezTo>
                  <a:cubicBezTo>
                    <a:pt x="1446" y="513"/>
                    <a:pt x="1422" y="547"/>
                    <a:pt x="1372" y="547"/>
                  </a:cubicBezTo>
                  <a:lnTo>
                    <a:pt x="1271" y="547"/>
                  </a:lnTo>
                  <a:close/>
                  <a:moveTo>
                    <a:pt x="1744" y="438"/>
                  </a:moveTo>
                  <a:cubicBezTo>
                    <a:pt x="1744" y="594"/>
                    <a:pt x="1858" y="704"/>
                    <a:pt x="2035" y="704"/>
                  </a:cubicBezTo>
                  <a:cubicBezTo>
                    <a:pt x="2209" y="704"/>
                    <a:pt x="2324" y="594"/>
                    <a:pt x="2324" y="438"/>
                  </a:cubicBezTo>
                  <a:cubicBezTo>
                    <a:pt x="2324" y="0"/>
                    <a:pt x="2324" y="0"/>
                    <a:pt x="2324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54" y="438"/>
                    <a:pt x="2154" y="438"/>
                    <a:pt x="2154" y="438"/>
                  </a:cubicBezTo>
                  <a:cubicBezTo>
                    <a:pt x="2154" y="510"/>
                    <a:pt x="2106" y="549"/>
                    <a:pt x="2034" y="549"/>
                  </a:cubicBezTo>
                  <a:cubicBezTo>
                    <a:pt x="1961" y="549"/>
                    <a:pt x="1913" y="510"/>
                    <a:pt x="1913" y="438"/>
                  </a:cubicBezTo>
                  <a:cubicBezTo>
                    <a:pt x="1913" y="0"/>
                    <a:pt x="1913" y="0"/>
                    <a:pt x="1913" y="0"/>
                  </a:cubicBezTo>
                  <a:cubicBezTo>
                    <a:pt x="1744" y="0"/>
                    <a:pt x="1744" y="0"/>
                    <a:pt x="1744" y="0"/>
                  </a:cubicBezTo>
                  <a:lnTo>
                    <a:pt x="1744" y="438"/>
                  </a:lnTo>
                  <a:close/>
                  <a:moveTo>
                    <a:pt x="2491" y="693"/>
                  </a:moveTo>
                  <a:cubicBezTo>
                    <a:pt x="2737" y="693"/>
                    <a:pt x="2737" y="693"/>
                    <a:pt x="2737" y="693"/>
                  </a:cubicBezTo>
                  <a:cubicBezTo>
                    <a:pt x="2955" y="693"/>
                    <a:pt x="3095" y="563"/>
                    <a:pt x="3095" y="345"/>
                  </a:cubicBezTo>
                  <a:cubicBezTo>
                    <a:pt x="3095" y="127"/>
                    <a:pt x="2955" y="0"/>
                    <a:pt x="2737" y="0"/>
                  </a:cubicBezTo>
                  <a:cubicBezTo>
                    <a:pt x="2491" y="0"/>
                    <a:pt x="2491" y="0"/>
                    <a:pt x="2491" y="0"/>
                  </a:cubicBezTo>
                  <a:lnTo>
                    <a:pt x="2491" y="693"/>
                  </a:lnTo>
                  <a:close/>
                  <a:moveTo>
                    <a:pt x="2660" y="547"/>
                  </a:moveTo>
                  <a:cubicBezTo>
                    <a:pt x="2660" y="145"/>
                    <a:pt x="2660" y="145"/>
                    <a:pt x="2660" y="145"/>
                  </a:cubicBezTo>
                  <a:cubicBezTo>
                    <a:pt x="2730" y="145"/>
                    <a:pt x="2730" y="145"/>
                    <a:pt x="2730" y="145"/>
                  </a:cubicBezTo>
                  <a:cubicBezTo>
                    <a:pt x="2844" y="145"/>
                    <a:pt x="2919" y="213"/>
                    <a:pt x="2919" y="345"/>
                  </a:cubicBezTo>
                  <a:cubicBezTo>
                    <a:pt x="2919" y="478"/>
                    <a:pt x="2847" y="547"/>
                    <a:pt x="2730" y="547"/>
                  </a:cubicBezTo>
                  <a:lnTo>
                    <a:pt x="2660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gray">
            <a:xfrm>
              <a:off x="6991" y="3631"/>
              <a:ext cx="537" cy="538"/>
            </a:xfrm>
            <a:custGeom>
              <a:avLst/>
              <a:gdLst>
                <a:gd name="T0" fmla="*/ 516 w 537"/>
                <a:gd name="T1" fmla="*/ 517 h 538"/>
                <a:gd name="T2" fmla="*/ 21 w 537"/>
                <a:gd name="T3" fmla="*/ 517 h 538"/>
                <a:gd name="T4" fmla="*/ 21 w 537"/>
                <a:gd name="T5" fmla="*/ 21 h 538"/>
                <a:gd name="T6" fmla="*/ 516 w 537"/>
                <a:gd name="T7" fmla="*/ 21 h 538"/>
                <a:gd name="T8" fmla="*/ 516 w 537"/>
                <a:gd name="T9" fmla="*/ 517 h 538"/>
                <a:gd name="T10" fmla="*/ 537 w 537"/>
                <a:gd name="T11" fmla="*/ 0 h 538"/>
                <a:gd name="T12" fmla="*/ 0 w 537"/>
                <a:gd name="T13" fmla="*/ 0 h 538"/>
                <a:gd name="T14" fmla="*/ 0 w 537"/>
                <a:gd name="T15" fmla="*/ 538 h 538"/>
                <a:gd name="T16" fmla="*/ 537 w 537"/>
                <a:gd name="T17" fmla="*/ 538 h 538"/>
                <a:gd name="T18" fmla="*/ 537 w 537"/>
                <a:gd name="T19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7" h="538">
                  <a:moveTo>
                    <a:pt x="516" y="517"/>
                  </a:moveTo>
                  <a:lnTo>
                    <a:pt x="21" y="517"/>
                  </a:lnTo>
                  <a:lnTo>
                    <a:pt x="21" y="21"/>
                  </a:lnTo>
                  <a:lnTo>
                    <a:pt x="516" y="21"/>
                  </a:lnTo>
                  <a:lnTo>
                    <a:pt x="516" y="517"/>
                  </a:lnTo>
                  <a:close/>
                  <a:moveTo>
                    <a:pt x="537" y="0"/>
                  </a:moveTo>
                  <a:lnTo>
                    <a:pt x="0" y="0"/>
                  </a:lnTo>
                  <a:lnTo>
                    <a:pt x="0" y="538"/>
                  </a:lnTo>
                  <a:lnTo>
                    <a:pt x="537" y="538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E36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[Typ tekst of klik op een pictogram om een object in te voegen]</a:t>
            </a:r>
            <a:endParaRPr lang="nl-NL" noProof="1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612F-C343-4B71-9D65-CB4B0B1B8C9B}" type="datetime1">
              <a:rPr lang="nl-NL" noProof="1" smtClean="0"/>
              <a:pPr/>
              <a:t>15-12-2022</a:t>
            </a:fld>
            <a:endParaRPr lang="nl-NL" noProof="1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R"/>
          <p:cNvSpPr>
            <a:spLocks noGrp="1"/>
          </p:cNvSpPr>
          <p:nvPr>
            <p:ph sz="quarter" idx="13" hasCustomPrompt="1"/>
          </p:nvPr>
        </p:nvSpPr>
        <p:spPr bwMode="gray">
          <a:xfrm>
            <a:off x="6372000" y="1720800"/>
            <a:ext cx="5040000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[Typ tekst of klik op een pictogram om een object in te voegen]</a:t>
            </a:r>
            <a:endParaRPr lang="nl-NL" noProof="1"/>
          </a:p>
        </p:txBody>
      </p:sp>
      <p:sp>
        <p:nvSpPr>
          <p:cNvPr id="11" name="Tijdelijke aanduiding voor inhoud L"/>
          <p:cNvSpPr>
            <a:spLocks noGrp="1"/>
          </p:cNvSpPr>
          <p:nvPr>
            <p:ph sz="quarter" idx="14" hasCustomPrompt="1"/>
          </p:nvPr>
        </p:nvSpPr>
        <p:spPr bwMode="gray">
          <a:xfrm>
            <a:off x="1080000" y="1720800"/>
            <a:ext cx="5040000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[Typ tekst of klik op een pictogram om een object in te voegen]</a:t>
            </a:r>
            <a:endParaRPr lang="nl-NL" noProof="1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0A612F-C343-4B71-9D65-CB4B0B1B8C9B}" type="datetime1">
              <a:rPr lang="nl-NL" noProof="1" smtClean="0"/>
              <a:pPr/>
              <a:t>15-12-2022</a:t>
            </a:fld>
            <a:endParaRPr lang="nl-NL" noProof="1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/>
          <p:cNvGrpSpPr>
            <a:grpSpLocks noChangeAspect="1"/>
          </p:cNvGrpSpPr>
          <p:nvPr userDrawn="1"/>
        </p:nvGrpSpPr>
        <p:grpSpPr bwMode="gray">
          <a:xfrm>
            <a:off x="11383973" y="6049962"/>
            <a:ext cx="566738" cy="568325"/>
            <a:chOff x="7171" y="3811"/>
            <a:chExt cx="357" cy="358"/>
          </a:xfrm>
        </p:grpSpPr>
        <p:sp>
          <p:nvSpPr>
            <p:cNvPr id="10" name="Rectangle 5"/>
            <p:cNvSpPr>
              <a:spLocks noChangeArrowheads="1"/>
            </p:cNvSpPr>
            <p:nvPr userDrawn="1"/>
          </p:nvSpPr>
          <p:spPr bwMode="gray">
            <a:xfrm>
              <a:off x="7179" y="3819"/>
              <a:ext cx="341" cy="342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7202" y="4071"/>
              <a:ext cx="294" cy="67"/>
            </a:xfrm>
            <a:custGeom>
              <a:avLst/>
              <a:gdLst>
                <a:gd name="T0" fmla="*/ 114 w 2059"/>
                <a:gd name="T1" fmla="*/ 0 h 469"/>
                <a:gd name="T2" fmla="*/ 280 w 2059"/>
                <a:gd name="T3" fmla="*/ 294 h 469"/>
                <a:gd name="T4" fmla="*/ 277 w 2059"/>
                <a:gd name="T5" fmla="*/ 215 h 469"/>
                <a:gd name="T6" fmla="*/ 389 w 2059"/>
                <a:gd name="T7" fmla="*/ 0 h 469"/>
                <a:gd name="T8" fmla="*/ 276 w 2059"/>
                <a:gd name="T9" fmla="*/ 461 h 469"/>
                <a:gd name="T10" fmla="*/ 109 w 2059"/>
                <a:gd name="T11" fmla="*/ 167 h 469"/>
                <a:gd name="T12" fmla="*/ 113 w 2059"/>
                <a:gd name="T13" fmla="*/ 246 h 469"/>
                <a:gd name="T14" fmla="*/ 0 w 2059"/>
                <a:gd name="T15" fmla="*/ 461 h 469"/>
                <a:gd name="T16" fmla="*/ 505 w 2059"/>
                <a:gd name="T17" fmla="*/ 461 h 469"/>
                <a:gd name="T18" fmla="*/ 618 w 2059"/>
                <a:gd name="T19" fmla="*/ 0 h 469"/>
                <a:gd name="T20" fmla="*/ 505 w 2059"/>
                <a:gd name="T21" fmla="*/ 461 h 469"/>
                <a:gd name="T22" fmla="*/ 902 w 2059"/>
                <a:gd name="T23" fmla="*/ 461 h 469"/>
                <a:gd name="T24" fmla="*/ 1006 w 2059"/>
                <a:gd name="T25" fmla="*/ 220 h 469"/>
                <a:gd name="T26" fmla="*/ 1059 w 2059"/>
                <a:gd name="T27" fmla="*/ 120 h 469"/>
                <a:gd name="T28" fmla="*/ 733 w 2059"/>
                <a:gd name="T29" fmla="*/ 0 h 469"/>
                <a:gd name="T30" fmla="*/ 846 w 2059"/>
                <a:gd name="T31" fmla="*/ 178 h 469"/>
                <a:gd name="T32" fmla="*/ 902 w 2059"/>
                <a:gd name="T33" fmla="*/ 96 h 469"/>
                <a:gd name="T34" fmla="*/ 904 w 2059"/>
                <a:gd name="T35" fmla="*/ 178 h 469"/>
                <a:gd name="T36" fmla="*/ 846 w 2059"/>
                <a:gd name="T37" fmla="*/ 364 h 469"/>
                <a:gd name="T38" fmla="*/ 914 w 2059"/>
                <a:gd name="T39" fmla="*/ 269 h 469"/>
                <a:gd name="T40" fmla="*/ 913 w 2059"/>
                <a:gd name="T41" fmla="*/ 364 h 469"/>
                <a:gd name="T42" fmla="*/ 1160 w 2059"/>
                <a:gd name="T43" fmla="*/ 291 h 469"/>
                <a:gd name="T44" fmla="*/ 1546 w 2059"/>
                <a:gd name="T45" fmla="*/ 291 h 469"/>
                <a:gd name="T46" fmla="*/ 1433 w 2059"/>
                <a:gd name="T47" fmla="*/ 0 h 469"/>
                <a:gd name="T48" fmla="*/ 1353 w 2059"/>
                <a:gd name="T49" fmla="*/ 365 h 469"/>
                <a:gd name="T50" fmla="*/ 1273 w 2059"/>
                <a:gd name="T51" fmla="*/ 0 h 469"/>
                <a:gd name="T52" fmla="*/ 1160 w 2059"/>
                <a:gd name="T53" fmla="*/ 291 h 469"/>
                <a:gd name="T54" fmla="*/ 1821 w 2059"/>
                <a:gd name="T55" fmla="*/ 461 h 469"/>
                <a:gd name="T56" fmla="*/ 1821 w 2059"/>
                <a:gd name="T57" fmla="*/ 0 h 469"/>
                <a:gd name="T58" fmla="*/ 1657 w 2059"/>
                <a:gd name="T59" fmla="*/ 461 h 469"/>
                <a:gd name="T60" fmla="*/ 1770 w 2059"/>
                <a:gd name="T61" fmla="*/ 96 h 469"/>
                <a:gd name="T62" fmla="*/ 1943 w 2059"/>
                <a:gd name="T63" fmla="*/ 229 h 469"/>
                <a:gd name="T64" fmla="*/ 1770 w 2059"/>
                <a:gd name="T65" fmla="*/ 364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9" h="469">
                  <a:moveTo>
                    <a:pt x="0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242" y="215"/>
                    <a:pt x="242" y="215"/>
                    <a:pt x="242" y="215"/>
                  </a:cubicBezTo>
                  <a:cubicBezTo>
                    <a:pt x="260" y="245"/>
                    <a:pt x="280" y="294"/>
                    <a:pt x="280" y="294"/>
                  </a:cubicBezTo>
                  <a:cubicBezTo>
                    <a:pt x="282" y="294"/>
                    <a:pt x="282" y="294"/>
                    <a:pt x="282" y="294"/>
                  </a:cubicBezTo>
                  <a:cubicBezTo>
                    <a:pt x="282" y="294"/>
                    <a:pt x="277" y="244"/>
                    <a:pt x="277" y="215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461"/>
                    <a:pt x="389" y="461"/>
                    <a:pt x="389" y="461"/>
                  </a:cubicBezTo>
                  <a:cubicBezTo>
                    <a:pt x="276" y="461"/>
                    <a:pt x="276" y="461"/>
                    <a:pt x="276" y="461"/>
                  </a:cubicBezTo>
                  <a:cubicBezTo>
                    <a:pt x="147" y="246"/>
                    <a:pt x="147" y="246"/>
                    <a:pt x="147" y="246"/>
                  </a:cubicBezTo>
                  <a:cubicBezTo>
                    <a:pt x="129" y="216"/>
                    <a:pt x="109" y="167"/>
                    <a:pt x="109" y="167"/>
                  </a:cubicBezTo>
                  <a:cubicBezTo>
                    <a:pt x="107" y="167"/>
                    <a:pt x="107" y="167"/>
                    <a:pt x="107" y="167"/>
                  </a:cubicBezTo>
                  <a:cubicBezTo>
                    <a:pt x="107" y="167"/>
                    <a:pt x="113" y="217"/>
                    <a:pt x="113" y="246"/>
                  </a:cubicBezTo>
                  <a:cubicBezTo>
                    <a:pt x="113" y="461"/>
                    <a:pt x="113" y="461"/>
                    <a:pt x="113" y="461"/>
                  </a:cubicBezTo>
                  <a:cubicBezTo>
                    <a:pt x="0" y="461"/>
                    <a:pt x="0" y="461"/>
                    <a:pt x="0" y="461"/>
                  </a:cubicBezTo>
                  <a:lnTo>
                    <a:pt x="0" y="0"/>
                  </a:lnTo>
                  <a:close/>
                  <a:moveTo>
                    <a:pt x="505" y="461"/>
                  </a:moveTo>
                  <a:cubicBezTo>
                    <a:pt x="618" y="461"/>
                    <a:pt x="618" y="461"/>
                    <a:pt x="618" y="461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505" y="0"/>
                    <a:pt x="505" y="0"/>
                    <a:pt x="505" y="0"/>
                  </a:cubicBezTo>
                  <a:lnTo>
                    <a:pt x="505" y="461"/>
                  </a:lnTo>
                  <a:close/>
                  <a:moveTo>
                    <a:pt x="733" y="461"/>
                  </a:moveTo>
                  <a:cubicBezTo>
                    <a:pt x="902" y="461"/>
                    <a:pt x="902" y="461"/>
                    <a:pt x="902" y="461"/>
                  </a:cubicBezTo>
                  <a:cubicBezTo>
                    <a:pt x="994" y="461"/>
                    <a:pt x="1078" y="424"/>
                    <a:pt x="1078" y="323"/>
                  </a:cubicBezTo>
                  <a:cubicBezTo>
                    <a:pt x="1078" y="283"/>
                    <a:pt x="1058" y="236"/>
                    <a:pt x="1006" y="220"/>
                  </a:cubicBezTo>
                  <a:cubicBezTo>
                    <a:pt x="1006" y="218"/>
                    <a:pt x="1006" y="218"/>
                    <a:pt x="1006" y="218"/>
                  </a:cubicBezTo>
                  <a:cubicBezTo>
                    <a:pt x="1040" y="198"/>
                    <a:pt x="1059" y="159"/>
                    <a:pt x="1059" y="120"/>
                  </a:cubicBezTo>
                  <a:cubicBezTo>
                    <a:pt x="1059" y="41"/>
                    <a:pt x="995" y="0"/>
                    <a:pt x="902" y="0"/>
                  </a:cubicBezTo>
                  <a:cubicBezTo>
                    <a:pt x="733" y="0"/>
                    <a:pt x="733" y="0"/>
                    <a:pt x="733" y="0"/>
                  </a:cubicBezTo>
                  <a:lnTo>
                    <a:pt x="733" y="461"/>
                  </a:lnTo>
                  <a:close/>
                  <a:moveTo>
                    <a:pt x="846" y="178"/>
                  </a:moveTo>
                  <a:cubicBezTo>
                    <a:pt x="846" y="96"/>
                    <a:pt x="846" y="96"/>
                    <a:pt x="846" y="96"/>
                  </a:cubicBezTo>
                  <a:cubicBezTo>
                    <a:pt x="902" y="96"/>
                    <a:pt x="902" y="96"/>
                    <a:pt x="902" y="96"/>
                  </a:cubicBezTo>
                  <a:cubicBezTo>
                    <a:pt x="932" y="96"/>
                    <a:pt x="944" y="114"/>
                    <a:pt x="944" y="136"/>
                  </a:cubicBezTo>
                  <a:cubicBezTo>
                    <a:pt x="944" y="158"/>
                    <a:pt x="932" y="178"/>
                    <a:pt x="904" y="178"/>
                  </a:cubicBezTo>
                  <a:lnTo>
                    <a:pt x="846" y="178"/>
                  </a:lnTo>
                  <a:close/>
                  <a:moveTo>
                    <a:pt x="846" y="364"/>
                  </a:moveTo>
                  <a:cubicBezTo>
                    <a:pt x="846" y="269"/>
                    <a:pt x="846" y="269"/>
                    <a:pt x="846" y="269"/>
                  </a:cubicBezTo>
                  <a:cubicBezTo>
                    <a:pt x="914" y="269"/>
                    <a:pt x="914" y="269"/>
                    <a:pt x="914" y="269"/>
                  </a:cubicBezTo>
                  <a:cubicBezTo>
                    <a:pt x="947" y="269"/>
                    <a:pt x="962" y="290"/>
                    <a:pt x="962" y="316"/>
                  </a:cubicBezTo>
                  <a:cubicBezTo>
                    <a:pt x="962" y="342"/>
                    <a:pt x="946" y="364"/>
                    <a:pt x="913" y="364"/>
                  </a:cubicBezTo>
                  <a:lnTo>
                    <a:pt x="846" y="364"/>
                  </a:lnTo>
                  <a:close/>
                  <a:moveTo>
                    <a:pt x="1160" y="291"/>
                  </a:moveTo>
                  <a:cubicBezTo>
                    <a:pt x="1160" y="395"/>
                    <a:pt x="1237" y="469"/>
                    <a:pt x="1354" y="469"/>
                  </a:cubicBezTo>
                  <a:cubicBezTo>
                    <a:pt x="1470" y="469"/>
                    <a:pt x="1546" y="395"/>
                    <a:pt x="1546" y="291"/>
                  </a:cubicBezTo>
                  <a:cubicBezTo>
                    <a:pt x="1546" y="0"/>
                    <a:pt x="1546" y="0"/>
                    <a:pt x="1546" y="0"/>
                  </a:cubicBezTo>
                  <a:cubicBezTo>
                    <a:pt x="1433" y="0"/>
                    <a:pt x="1433" y="0"/>
                    <a:pt x="1433" y="0"/>
                  </a:cubicBezTo>
                  <a:cubicBezTo>
                    <a:pt x="1433" y="291"/>
                    <a:pt x="1433" y="291"/>
                    <a:pt x="1433" y="291"/>
                  </a:cubicBezTo>
                  <a:cubicBezTo>
                    <a:pt x="1433" y="340"/>
                    <a:pt x="1402" y="365"/>
                    <a:pt x="1353" y="365"/>
                  </a:cubicBezTo>
                  <a:cubicBezTo>
                    <a:pt x="1305" y="365"/>
                    <a:pt x="1273" y="340"/>
                    <a:pt x="1273" y="291"/>
                  </a:cubicBezTo>
                  <a:cubicBezTo>
                    <a:pt x="1273" y="0"/>
                    <a:pt x="1273" y="0"/>
                    <a:pt x="1273" y="0"/>
                  </a:cubicBezTo>
                  <a:cubicBezTo>
                    <a:pt x="1160" y="0"/>
                    <a:pt x="1160" y="0"/>
                    <a:pt x="1160" y="0"/>
                  </a:cubicBezTo>
                  <a:lnTo>
                    <a:pt x="1160" y="291"/>
                  </a:lnTo>
                  <a:close/>
                  <a:moveTo>
                    <a:pt x="1657" y="461"/>
                  </a:moveTo>
                  <a:cubicBezTo>
                    <a:pt x="1821" y="461"/>
                    <a:pt x="1821" y="461"/>
                    <a:pt x="1821" y="461"/>
                  </a:cubicBezTo>
                  <a:cubicBezTo>
                    <a:pt x="1966" y="461"/>
                    <a:pt x="2059" y="374"/>
                    <a:pt x="2059" y="229"/>
                  </a:cubicBezTo>
                  <a:cubicBezTo>
                    <a:pt x="2059" y="84"/>
                    <a:pt x="1966" y="0"/>
                    <a:pt x="1821" y="0"/>
                  </a:cubicBezTo>
                  <a:cubicBezTo>
                    <a:pt x="1657" y="0"/>
                    <a:pt x="1657" y="0"/>
                    <a:pt x="1657" y="0"/>
                  </a:cubicBezTo>
                  <a:lnTo>
                    <a:pt x="1657" y="461"/>
                  </a:lnTo>
                  <a:close/>
                  <a:moveTo>
                    <a:pt x="1770" y="364"/>
                  </a:moveTo>
                  <a:cubicBezTo>
                    <a:pt x="1770" y="96"/>
                    <a:pt x="1770" y="96"/>
                    <a:pt x="1770" y="96"/>
                  </a:cubicBezTo>
                  <a:cubicBezTo>
                    <a:pt x="1817" y="96"/>
                    <a:pt x="1817" y="96"/>
                    <a:pt x="1817" y="96"/>
                  </a:cubicBezTo>
                  <a:cubicBezTo>
                    <a:pt x="1893" y="96"/>
                    <a:pt x="1943" y="142"/>
                    <a:pt x="1943" y="229"/>
                  </a:cubicBezTo>
                  <a:cubicBezTo>
                    <a:pt x="1943" y="318"/>
                    <a:pt x="1895" y="364"/>
                    <a:pt x="1817" y="364"/>
                  </a:cubicBezTo>
                  <a:lnTo>
                    <a:pt x="1770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gray">
            <a:xfrm>
              <a:off x="7171" y="3811"/>
              <a:ext cx="357" cy="358"/>
            </a:xfrm>
            <a:custGeom>
              <a:avLst/>
              <a:gdLst>
                <a:gd name="T0" fmla="*/ 343 w 357"/>
                <a:gd name="T1" fmla="*/ 344 h 358"/>
                <a:gd name="T2" fmla="*/ 14 w 357"/>
                <a:gd name="T3" fmla="*/ 344 h 358"/>
                <a:gd name="T4" fmla="*/ 14 w 357"/>
                <a:gd name="T5" fmla="*/ 14 h 358"/>
                <a:gd name="T6" fmla="*/ 343 w 357"/>
                <a:gd name="T7" fmla="*/ 14 h 358"/>
                <a:gd name="T8" fmla="*/ 343 w 357"/>
                <a:gd name="T9" fmla="*/ 344 h 358"/>
                <a:gd name="T10" fmla="*/ 357 w 357"/>
                <a:gd name="T11" fmla="*/ 0 h 358"/>
                <a:gd name="T12" fmla="*/ 0 w 357"/>
                <a:gd name="T13" fmla="*/ 0 h 358"/>
                <a:gd name="T14" fmla="*/ 0 w 357"/>
                <a:gd name="T15" fmla="*/ 358 h 358"/>
                <a:gd name="T16" fmla="*/ 357 w 357"/>
                <a:gd name="T17" fmla="*/ 358 h 358"/>
                <a:gd name="T18" fmla="*/ 357 w 357"/>
                <a:gd name="T1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8">
                  <a:moveTo>
                    <a:pt x="343" y="344"/>
                  </a:moveTo>
                  <a:lnTo>
                    <a:pt x="14" y="344"/>
                  </a:lnTo>
                  <a:lnTo>
                    <a:pt x="14" y="14"/>
                  </a:lnTo>
                  <a:lnTo>
                    <a:pt x="343" y="14"/>
                  </a:lnTo>
                  <a:lnTo>
                    <a:pt x="343" y="344"/>
                  </a:lnTo>
                  <a:close/>
                  <a:moveTo>
                    <a:pt x="357" y="0"/>
                  </a:moveTo>
                  <a:lnTo>
                    <a:pt x="0" y="0"/>
                  </a:lnTo>
                  <a:lnTo>
                    <a:pt x="0" y="358"/>
                  </a:lnTo>
                  <a:lnTo>
                    <a:pt x="357" y="358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E36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Rechthoek 1"/>
          <p:cNvSpPr>
            <a:spLocks/>
          </p:cNvSpPr>
          <p:nvPr userDrawn="1"/>
        </p:nvSpPr>
        <p:spPr bwMode="gray">
          <a:xfrm>
            <a:off x="819616" y="594000"/>
            <a:ext cx="10584000" cy="5112000"/>
          </a:xfrm>
          <a:prstGeom prst="rect">
            <a:avLst/>
          </a:prstGeom>
          <a:noFill/>
          <a:ln w="9525">
            <a:solidFill>
              <a:srgbClr val="C7C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4" name="Tijdelijke aanduiding voor inhoud 3"/>
          <p:cNvSpPr>
            <a:spLocks noGrp="1"/>
          </p:cNvSpPr>
          <p:nvPr>
            <p:ph sz="quarter" idx="13" hasCustomPrompt="1"/>
          </p:nvPr>
        </p:nvSpPr>
        <p:spPr bwMode="gray">
          <a:xfrm>
            <a:off x="1228585" y="928479"/>
            <a:ext cx="9734400" cy="4435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0A612F-C343-4B71-9D65-CB4B0B1B8C9B}" type="datetime1">
              <a:rPr lang="nl-NL" noProof="1" smtClean="0"/>
              <a:pPr/>
              <a:t>15-12-2022</a:t>
            </a:fld>
            <a:endParaRPr lang="nl-NL" noProof="1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70008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612F-C343-4B71-9D65-CB4B0B1B8C9B}" type="datetime1">
              <a:rPr lang="nl-NL" noProof="1" smtClean="0"/>
              <a:pPr/>
              <a:t>15-12-2022</a:t>
            </a:fld>
            <a:endParaRPr lang="nl-NL" noProof="1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 met linker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0"/>
            <a:ext cx="419197" cy="6859588"/>
          </a:xfrm>
          <a:prstGeom prst="rect">
            <a:avLst/>
          </a:prstGeom>
        </p:spPr>
      </p:pic>
      <p:grpSp>
        <p:nvGrpSpPr>
          <p:cNvPr id="9" name="Group 4"/>
          <p:cNvGrpSpPr>
            <a:grpSpLocks noChangeAspect="1"/>
          </p:cNvGrpSpPr>
          <p:nvPr userDrawn="1"/>
        </p:nvGrpSpPr>
        <p:grpSpPr bwMode="gray">
          <a:xfrm>
            <a:off x="11383973" y="6049962"/>
            <a:ext cx="566738" cy="568325"/>
            <a:chOff x="7171" y="3811"/>
            <a:chExt cx="357" cy="358"/>
          </a:xfrm>
        </p:grpSpPr>
        <p:sp>
          <p:nvSpPr>
            <p:cNvPr id="10" name="Rectangle 5"/>
            <p:cNvSpPr>
              <a:spLocks noChangeArrowheads="1"/>
            </p:cNvSpPr>
            <p:nvPr userDrawn="1"/>
          </p:nvSpPr>
          <p:spPr bwMode="gray">
            <a:xfrm>
              <a:off x="7179" y="3819"/>
              <a:ext cx="341" cy="34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7202" y="4071"/>
              <a:ext cx="294" cy="67"/>
            </a:xfrm>
            <a:custGeom>
              <a:avLst/>
              <a:gdLst>
                <a:gd name="T0" fmla="*/ 114 w 2059"/>
                <a:gd name="T1" fmla="*/ 0 h 469"/>
                <a:gd name="T2" fmla="*/ 280 w 2059"/>
                <a:gd name="T3" fmla="*/ 294 h 469"/>
                <a:gd name="T4" fmla="*/ 277 w 2059"/>
                <a:gd name="T5" fmla="*/ 215 h 469"/>
                <a:gd name="T6" fmla="*/ 389 w 2059"/>
                <a:gd name="T7" fmla="*/ 0 h 469"/>
                <a:gd name="T8" fmla="*/ 276 w 2059"/>
                <a:gd name="T9" fmla="*/ 461 h 469"/>
                <a:gd name="T10" fmla="*/ 109 w 2059"/>
                <a:gd name="T11" fmla="*/ 167 h 469"/>
                <a:gd name="T12" fmla="*/ 113 w 2059"/>
                <a:gd name="T13" fmla="*/ 246 h 469"/>
                <a:gd name="T14" fmla="*/ 0 w 2059"/>
                <a:gd name="T15" fmla="*/ 461 h 469"/>
                <a:gd name="T16" fmla="*/ 505 w 2059"/>
                <a:gd name="T17" fmla="*/ 461 h 469"/>
                <a:gd name="T18" fmla="*/ 618 w 2059"/>
                <a:gd name="T19" fmla="*/ 0 h 469"/>
                <a:gd name="T20" fmla="*/ 505 w 2059"/>
                <a:gd name="T21" fmla="*/ 461 h 469"/>
                <a:gd name="T22" fmla="*/ 902 w 2059"/>
                <a:gd name="T23" fmla="*/ 461 h 469"/>
                <a:gd name="T24" fmla="*/ 1006 w 2059"/>
                <a:gd name="T25" fmla="*/ 220 h 469"/>
                <a:gd name="T26" fmla="*/ 1059 w 2059"/>
                <a:gd name="T27" fmla="*/ 120 h 469"/>
                <a:gd name="T28" fmla="*/ 733 w 2059"/>
                <a:gd name="T29" fmla="*/ 0 h 469"/>
                <a:gd name="T30" fmla="*/ 846 w 2059"/>
                <a:gd name="T31" fmla="*/ 178 h 469"/>
                <a:gd name="T32" fmla="*/ 902 w 2059"/>
                <a:gd name="T33" fmla="*/ 96 h 469"/>
                <a:gd name="T34" fmla="*/ 904 w 2059"/>
                <a:gd name="T35" fmla="*/ 178 h 469"/>
                <a:gd name="T36" fmla="*/ 846 w 2059"/>
                <a:gd name="T37" fmla="*/ 364 h 469"/>
                <a:gd name="T38" fmla="*/ 914 w 2059"/>
                <a:gd name="T39" fmla="*/ 269 h 469"/>
                <a:gd name="T40" fmla="*/ 913 w 2059"/>
                <a:gd name="T41" fmla="*/ 364 h 469"/>
                <a:gd name="T42" fmla="*/ 1160 w 2059"/>
                <a:gd name="T43" fmla="*/ 291 h 469"/>
                <a:gd name="T44" fmla="*/ 1546 w 2059"/>
                <a:gd name="T45" fmla="*/ 291 h 469"/>
                <a:gd name="T46" fmla="*/ 1433 w 2059"/>
                <a:gd name="T47" fmla="*/ 0 h 469"/>
                <a:gd name="T48" fmla="*/ 1353 w 2059"/>
                <a:gd name="T49" fmla="*/ 365 h 469"/>
                <a:gd name="T50" fmla="*/ 1273 w 2059"/>
                <a:gd name="T51" fmla="*/ 0 h 469"/>
                <a:gd name="T52" fmla="*/ 1160 w 2059"/>
                <a:gd name="T53" fmla="*/ 291 h 469"/>
                <a:gd name="T54" fmla="*/ 1821 w 2059"/>
                <a:gd name="T55" fmla="*/ 461 h 469"/>
                <a:gd name="T56" fmla="*/ 1821 w 2059"/>
                <a:gd name="T57" fmla="*/ 0 h 469"/>
                <a:gd name="T58" fmla="*/ 1657 w 2059"/>
                <a:gd name="T59" fmla="*/ 461 h 469"/>
                <a:gd name="T60" fmla="*/ 1770 w 2059"/>
                <a:gd name="T61" fmla="*/ 96 h 469"/>
                <a:gd name="T62" fmla="*/ 1943 w 2059"/>
                <a:gd name="T63" fmla="*/ 229 h 469"/>
                <a:gd name="T64" fmla="*/ 1770 w 2059"/>
                <a:gd name="T65" fmla="*/ 364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9" h="469">
                  <a:moveTo>
                    <a:pt x="0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242" y="215"/>
                    <a:pt x="242" y="215"/>
                    <a:pt x="242" y="215"/>
                  </a:cubicBezTo>
                  <a:cubicBezTo>
                    <a:pt x="260" y="245"/>
                    <a:pt x="280" y="294"/>
                    <a:pt x="280" y="294"/>
                  </a:cubicBezTo>
                  <a:cubicBezTo>
                    <a:pt x="282" y="294"/>
                    <a:pt x="282" y="294"/>
                    <a:pt x="282" y="294"/>
                  </a:cubicBezTo>
                  <a:cubicBezTo>
                    <a:pt x="282" y="294"/>
                    <a:pt x="277" y="244"/>
                    <a:pt x="277" y="215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461"/>
                    <a:pt x="389" y="461"/>
                    <a:pt x="389" y="461"/>
                  </a:cubicBezTo>
                  <a:cubicBezTo>
                    <a:pt x="276" y="461"/>
                    <a:pt x="276" y="461"/>
                    <a:pt x="276" y="461"/>
                  </a:cubicBezTo>
                  <a:cubicBezTo>
                    <a:pt x="147" y="246"/>
                    <a:pt x="147" y="246"/>
                    <a:pt x="147" y="246"/>
                  </a:cubicBezTo>
                  <a:cubicBezTo>
                    <a:pt x="129" y="216"/>
                    <a:pt x="109" y="167"/>
                    <a:pt x="109" y="167"/>
                  </a:cubicBezTo>
                  <a:cubicBezTo>
                    <a:pt x="107" y="167"/>
                    <a:pt x="107" y="167"/>
                    <a:pt x="107" y="167"/>
                  </a:cubicBezTo>
                  <a:cubicBezTo>
                    <a:pt x="107" y="167"/>
                    <a:pt x="113" y="217"/>
                    <a:pt x="113" y="246"/>
                  </a:cubicBezTo>
                  <a:cubicBezTo>
                    <a:pt x="113" y="461"/>
                    <a:pt x="113" y="461"/>
                    <a:pt x="113" y="461"/>
                  </a:cubicBezTo>
                  <a:cubicBezTo>
                    <a:pt x="0" y="461"/>
                    <a:pt x="0" y="461"/>
                    <a:pt x="0" y="461"/>
                  </a:cubicBezTo>
                  <a:lnTo>
                    <a:pt x="0" y="0"/>
                  </a:lnTo>
                  <a:close/>
                  <a:moveTo>
                    <a:pt x="505" y="461"/>
                  </a:moveTo>
                  <a:cubicBezTo>
                    <a:pt x="618" y="461"/>
                    <a:pt x="618" y="461"/>
                    <a:pt x="618" y="461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505" y="0"/>
                    <a:pt x="505" y="0"/>
                    <a:pt x="505" y="0"/>
                  </a:cubicBezTo>
                  <a:lnTo>
                    <a:pt x="505" y="461"/>
                  </a:lnTo>
                  <a:close/>
                  <a:moveTo>
                    <a:pt x="733" y="461"/>
                  </a:moveTo>
                  <a:cubicBezTo>
                    <a:pt x="902" y="461"/>
                    <a:pt x="902" y="461"/>
                    <a:pt x="902" y="461"/>
                  </a:cubicBezTo>
                  <a:cubicBezTo>
                    <a:pt x="994" y="461"/>
                    <a:pt x="1078" y="424"/>
                    <a:pt x="1078" y="323"/>
                  </a:cubicBezTo>
                  <a:cubicBezTo>
                    <a:pt x="1078" y="283"/>
                    <a:pt x="1058" y="236"/>
                    <a:pt x="1006" y="220"/>
                  </a:cubicBezTo>
                  <a:cubicBezTo>
                    <a:pt x="1006" y="218"/>
                    <a:pt x="1006" y="218"/>
                    <a:pt x="1006" y="218"/>
                  </a:cubicBezTo>
                  <a:cubicBezTo>
                    <a:pt x="1040" y="198"/>
                    <a:pt x="1059" y="159"/>
                    <a:pt x="1059" y="120"/>
                  </a:cubicBezTo>
                  <a:cubicBezTo>
                    <a:pt x="1059" y="41"/>
                    <a:pt x="995" y="0"/>
                    <a:pt x="902" y="0"/>
                  </a:cubicBezTo>
                  <a:cubicBezTo>
                    <a:pt x="733" y="0"/>
                    <a:pt x="733" y="0"/>
                    <a:pt x="733" y="0"/>
                  </a:cubicBezTo>
                  <a:lnTo>
                    <a:pt x="733" y="461"/>
                  </a:lnTo>
                  <a:close/>
                  <a:moveTo>
                    <a:pt x="846" y="178"/>
                  </a:moveTo>
                  <a:cubicBezTo>
                    <a:pt x="846" y="96"/>
                    <a:pt x="846" y="96"/>
                    <a:pt x="846" y="96"/>
                  </a:cubicBezTo>
                  <a:cubicBezTo>
                    <a:pt x="902" y="96"/>
                    <a:pt x="902" y="96"/>
                    <a:pt x="902" y="96"/>
                  </a:cubicBezTo>
                  <a:cubicBezTo>
                    <a:pt x="932" y="96"/>
                    <a:pt x="944" y="114"/>
                    <a:pt x="944" y="136"/>
                  </a:cubicBezTo>
                  <a:cubicBezTo>
                    <a:pt x="944" y="158"/>
                    <a:pt x="932" y="178"/>
                    <a:pt x="904" y="178"/>
                  </a:cubicBezTo>
                  <a:lnTo>
                    <a:pt x="846" y="178"/>
                  </a:lnTo>
                  <a:close/>
                  <a:moveTo>
                    <a:pt x="846" y="364"/>
                  </a:moveTo>
                  <a:cubicBezTo>
                    <a:pt x="846" y="269"/>
                    <a:pt x="846" y="269"/>
                    <a:pt x="846" y="269"/>
                  </a:cubicBezTo>
                  <a:cubicBezTo>
                    <a:pt x="914" y="269"/>
                    <a:pt x="914" y="269"/>
                    <a:pt x="914" y="269"/>
                  </a:cubicBezTo>
                  <a:cubicBezTo>
                    <a:pt x="947" y="269"/>
                    <a:pt x="962" y="290"/>
                    <a:pt x="962" y="316"/>
                  </a:cubicBezTo>
                  <a:cubicBezTo>
                    <a:pt x="962" y="342"/>
                    <a:pt x="946" y="364"/>
                    <a:pt x="913" y="364"/>
                  </a:cubicBezTo>
                  <a:lnTo>
                    <a:pt x="846" y="364"/>
                  </a:lnTo>
                  <a:close/>
                  <a:moveTo>
                    <a:pt x="1160" y="291"/>
                  </a:moveTo>
                  <a:cubicBezTo>
                    <a:pt x="1160" y="395"/>
                    <a:pt x="1237" y="469"/>
                    <a:pt x="1354" y="469"/>
                  </a:cubicBezTo>
                  <a:cubicBezTo>
                    <a:pt x="1470" y="469"/>
                    <a:pt x="1546" y="395"/>
                    <a:pt x="1546" y="291"/>
                  </a:cubicBezTo>
                  <a:cubicBezTo>
                    <a:pt x="1546" y="0"/>
                    <a:pt x="1546" y="0"/>
                    <a:pt x="1546" y="0"/>
                  </a:cubicBezTo>
                  <a:cubicBezTo>
                    <a:pt x="1433" y="0"/>
                    <a:pt x="1433" y="0"/>
                    <a:pt x="1433" y="0"/>
                  </a:cubicBezTo>
                  <a:cubicBezTo>
                    <a:pt x="1433" y="291"/>
                    <a:pt x="1433" y="291"/>
                    <a:pt x="1433" y="291"/>
                  </a:cubicBezTo>
                  <a:cubicBezTo>
                    <a:pt x="1433" y="340"/>
                    <a:pt x="1402" y="365"/>
                    <a:pt x="1353" y="365"/>
                  </a:cubicBezTo>
                  <a:cubicBezTo>
                    <a:pt x="1305" y="365"/>
                    <a:pt x="1273" y="340"/>
                    <a:pt x="1273" y="291"/>
                  </a:cubicBezTo>
                  <a:cubicBezTo>
                    <a:pt x="1273" y="0"/>
                    <a:pt x="1273" y="0"/>
                    <a:pt x="1273" y="0"/>
                  </a:cubicBezTo>
                  <a:cubicBezTo>
                    <a:pt x="1160" y="0"/>
                    <a:pt x="1160" y="0"/>
                    <a:pt x="1160" y="0"/>
                  </a:cubicBezTo>
                  <a:lnTo>
                    <a:pt x="1160" y="291"/>
                  </a:lnTo>
                  <a:close/>
                  <a:moveTo>
                    <a:pt x="1657" y="461"/>
                  </a:moveTo>
                  <a:cubicBezTo>
                    <a:pt x="1821" y="461"/>
                    <a:pt x="1821" y="461"/>
                    <a:pt x="1821" y="461"/>
                  </a:cubicBezTo>
                  <a:cubicBezTo>
                    <a:pt x="1966" y="461"/>
                    <a:pt x="2059" y="374"/>
                    <a:pt x="2059" y="229"/>
                  </a:cubicBezTo>
                  <a:cubicBezTo>
                    <a:pt x="2059" y="84"/>
                    <a:pt x="1966" y="0"/>
                    <a:pt x="1821" y="0"/>
                  </a:cubicBezTo>
                  <a:cubicBezTo>
                    <a:pt x="1657" y="0"/>
                    <a:pt x="1657" y="0"/>
                    <a:pt x="1657" y="0"/>
                  </a:cubicBezTo>
                  <a:lnTo>
                    <a:pt x="1657" y="461"/>
                  </a:lnTo>
                  <a:close/>
                  <a:moveTo>
                    <a:pt x="1770" y="364"/>
                  </a:moveTo>
                  <a:cubicBezTo>
                    <a:pt x="1770" y="96"/>
                    <a:pt x="1770" y="96"/>
                    <a:pt x="1770" y="96"/>
                  </a:cubicBezTo>
                  <a:cubicBezTo>
                    <a:pt x="1817" y="96"/>
                    <a:pt x="1817" y="96"/>
                    <a:pt x="1817" y="96"/>
                  </a:cubicBezTo>
                  <a:cubicBezTo>
                    <a:pt x="1893" y="96"/>
                    <a:pt x="1943" y="142"/>
                    <a:pt x="1943" y="229"/>
                  </a:cubicBezTo>
                  <a:cubicBezTo>
                    <a:pt x="1943" y="318"/>
                    <a:pt x="1895" y="364"/>
                    <a:pt x="1817" y="364"/>
                  </a:cubicBezTo>
                  <a:lnTo>
                    <a:pt x="1770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gray">
            <a:xfrm>
              <a:off x="7171" y="3811"/>
              <a:ext cx="357" cy="358"/>
            </a:xfrm>
            <a:custGeom>
              <a:avLst/>
              <a:gdLst>
                <a:gd name="T0" fmla="*/ 343 w 357"/>
                <a:gd name="T1" fmla="*/ 344 h 358"/>
                <a:gd name="T2" fmla="*/ 14 w 357"/>
                <a:gd name="T3" fmla="*/ 344 h 358"/>
                <a:gd name="T4" fmla="*/ 14 w 357"/>
                <a:gd name="T5" fmla="*/ 14 h 358"/>
                <a:gd name="T6" fmla="*/ 343 w 357"/>
                <a:gd name="T7" fmla="*/ 14 h 358"/>
                <a:gd name="T8" fmla="*/ 343 w 357"/>
                <a:gd name="T9" fmla="*/ 344 h 358"/>
                <a:gd name="T10" fmla="*/ 357 w 357"/>
                <a:gd name="T11" fmla="*/ 0 h 358"/>
                <a:gd name="T12" fmla="*/ 0 w 357"/>
                <a:gd name="T13" fmla="*/ 0 h 358"/>
                <a:gd name="T14" fmla="*/ 0 w 357"/>
                <a:gd name="T15" fmla="*/ 358 h 358"/>
                <a:gd name="T16" fmla="*/ 357 w 357"/>
                <a:gd name="T17" fmla="*/ 358 h 358"/>
                <a:gd name="T18" fmla="*/ 357 w 357"/>
                <a:gd name="T1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8">
                  <a:moveTo>
                    <a:pt x="343" y="344"/>
                  </a:moveTo>
                  <a:lnTo>
                    <a:pt x="14" y="344"/>
                  </a:lnTo>
                  <a:lnTo>
                    <a:pt x="14" y="14"/>
                  </a:lnTo>
                  <a:lnTo>
                    <a:pt x="343" y="14"/>
                  </a:lnTo>
                  <a:lnTo>
                    <a:pt x="343" y="344"/>
                  </a:lnTo>
                  <a:close/>
                  <a:moveTo>
                    <a:pt x="357" y="0"/>
                  </a:moveTo>
                  <a:lnTo>
                    <a:pt x="0" y="0"/>
                  </a:lnTo>
                  <a:lnTo>
                    <a:pt x="0" y="358"/>
                  </a:lnTo>
                  <a:lnTo>
                    <a:pt x="357" y="358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E36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cxnSp>
        <p:nvCxnSpPr>
          <p:cNvPr id="18" name="Rechte verbindingslijn 17"/>
          <p:cNvCxnSpPr/>
          <p:nvPr userDrawn="1"/>
        </p:nvCxnSpPr>
        <p:spPr bwMode="gray">
          <a:xfrm>
            <a:off x="1087200" y="6336000"/>
            <a:ext cx="964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612F-C343-4B71-9D65-CB4B0B1B8C9B}" type="datetime1">
              <a:rPr lang="nl-NL" noProof="1" smtClean="0"/>
              <a:pPr/>
              <a:t>15-12-2022</a:t>
            </a:fld>
            <a:endParaRPr lang="nl-NL" noProof="1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/>
          <p:cNvGrpSpPr>
            <a:grpSpLocks noChangeAspect="1"/>
          </p:cNvGrpSpPr>
          <p:nvPr userDrawn="1"/>
        </p:nvGrpSpPr>
        <p:grpSpPr bwMode="gray">
          <a:xfrm>
            <a:off x="11383973" y="6049962"/>
            <a:ext cx="566738" cy="568325"/>
            <a:chOff x="7171" y="3811"/>
            <a:chExt cx="357" cy="358"/>
          </a:xfrm>
        </p:grpSpPr>
        <p:sp>
          <p:nvSpPr>
            <p:cNvPr id="10" name="Rectangle 5"/>
            <p:cNvSpPr>
              <a:spLocks noChangeArrowheads="1"/>
            </p:cNvSpPr>
            <p:nvPr userDrawn="1"/>
          </p:nvSpPr>
          <p:spPr bwMode="gray">
            <a:xfrm>
              <a:off x="7179" y="3819"/>
              <a:ext cx="341" cy="342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7202" y="4071"/>
              <a:ext cx="294" cy="67"/>
            </a:xfrm>
            <a:custGeom>
              <a:avLst/>
              <a:gdLst>
                <a:gd name="T0" fmla="*/ 114 w 2059"/>
                <a:gd name="T1" fmla="*/ 0 h 469"/>
                <a:gd name="T2" fmla="*/ 280 w 2059"/>
                <a:gd name="T3" fmla="*/ 294 h 469"/>
                <a:gd name="T4" fmla="*/ 277 w 2059"/>
                <a:gd name="T5" fmla="*/ 215 h 469"/>
                <a:gd name="T6" fmla="*/ 389 w 2059"/>
                <a:gd name="T7" fmla="*/ 0 h 469"/>
                <a:gd name="T8" fmla="*/ 276 w 2059"/>
                <a:gd name="T9" fmla="*/ 461 h 469"/>
                <a:gd name="T10" fmla="*/ 109 w 2059"/>
                <a:gd name="T11" fmla="*/ 167 h 469"/>
                <a:gd name="T12" fmla="*/ 113 w 2059"/>
                <a:gd name="T13" fmla="*/ 246 h 469"/>
                <a:gd name="T14" fmla="*/ 0 w 2059"/>
                <a:gd name="T15" fmla="*/ 461 h 469"/>
                <a:gd name="T16" fmla="*/ 505 w 2059"/>
                <a:gd name="T17" fmla="*/ 461 h 469"/>
                <a:gd name="T18" fmla="*/ 618 w 2059"/>
                <a:gd name="T19" fmla="*/ 0 h 469"/>
                <a:gd name="T20" fmla="*/ 505 w 2059"/>
                <a:gd name="T21" fmla="*/ 461 h 469"/>
                <a:gd name="T22" fmla="*/ 902 w 2059"/>
                <a:gd name="T23" fmla="*/ 461 h 469"/>
                <a:gd name="T24" fmla="*/ 1006 w 2059"/>
                <a:gd name="T25" fmla="*/ 220 h 469"/>
                <a:gd name="T26" fmla="*/ 1059 w 2059"/>
                <a:gd name="T27" fmla="*/ 120 h 469"/>
                <a:gd name="T28" fmla="*/ 733 w 2059"/>
                <a:gd name="T29" fmla="*/ 0 h 469"/>
                <a:gd name="T30" fmla="*/ 846 w 2059"/>
                <a:gd name="T31" fmla="*/ 178 h 469"/>
                <a:gd name="T32" fmla="*/ 902 w 2059"/>
                <a:gd name="T33" fmla="*/ 96 h 469"/>
                <a:gd name="T34" fmla="*/ 904 w 2059"/>
                <a:gd name="T35" fmla="*/ 178 h 469"/>
                <a:gd name="T36" fmla="*/ 846 w 2059"/>
                <a:gd name="T37" fmla="*/ 364 h 469"/>
                <a:gd name="T38" fmla="*/ 914 w 2059"/>
                <a:gd name="T39" fmla="*/ 269 h 469"/>
                <a:gd name="T40" fmla="*/ 913 w 2059"/>
                <a:gd name="T41" fmla="*/ 364 h 469"/>
                <a:gd name="T42" fmla="*/ 1160 w 2059"/>
                <a:gd name="T43" fmla="*/ 291 h 469"/>
                <a:gd name="T44" fmla="*/ 1546 w 2059"/>
                <a:gd name="T45" fmla="*/ 291 h 469"/>
                <a:gd name="T46" fmla="*/ 1433 w 2059"/>
                <a:gd name="T47" fmla="*/ 0 h 469"/>
                <a:gd name="T48" fmla="*/ 1353 w 2059"/>
                <a:gd name="T49" fmla="*/ 365 h 469"/>
                <a:gd name="T50" fmla="*/ 1273 w 2059"/>
                <a:gd name="T51" fmla="*/ 0 h 469"/>
                <a:gd name="T52" fmla="*/ 1160 w 2059"/>
                <a:gd name="T53" fmla="*/ 291 h 469"/>
                <a:gd name="T54" fmla="*/ 1821 w 2059"/>
                <a:gd name="T55" fmla="*/ 461 h 469"/>
                <a:gd name="T56" fmla="*/ 1821 w 2059"/>
                <a:gd name="T57" fmla="*/ 0 h 469"/>
                <a:gd name="T58" fmla="*/ 1657 w 2059"/>
                <a:gd name="T59" fmla="*/ 461 h 469"/>
                <a:gd name="T60" fmla="*/ 1770 w 2059"/>
                <a:gd name="T61" fmla="*/ 96 h 469"/>
                <a:gd name="T62" fmla="*/ 1943 w 2059"/>
                <a:gd name="T63" fmla="*/ 229 h 469"/>
                <a:gd name="T64" fmla="*/ 1770 w 2059"/>
                <a:gd name="T65" fmla="*/ 364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9" h="469">
                  <a:moveTo>
                    <a:pt x="0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242" y="215"/>
                    <a:pt x="242" y="215"/>
                    <a:pt x="242" y="215"/>
                  </a:cubicBezTo>
                  <a:cubicBezTo>
                    <a:pt x="260" y="245"/>
                    <a:pt x="280" y="294"/>
                    <a:pt x="280" y="294"/>
                  </a:cubicBezTo>
                  <a:cubicBezTo>
                    <a:pt x="282" y="294"/>
                    <a:pt x="282" y="294"/>
                    <a:pt x="282" y="294"/>
                  </a:cubicBezTo>
                  <a:cubicBezTo>
                    <a:pt x="282" y="294"/>
                    <a:pt x="277" y="244"/>
                    <a:pt x="277" y="215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461"/>
                    <a:pt x="389" y="461"/>
                    <a:pt x="389" y="461"/>
                  </a:cubicBezTo>
                  <a:cubicBezTo>
                    <a:pt x="276" y="461"/>
                    <a:pt x="276" y="461"/>
                    <a:pt x="276" y="461"/>
                  </a:cubicBezTo>
                  <a:cubicBezTo>
                    <a:pt x="147" y="246"/>
                    <a:pt x="147" y="246"/>
                    <a:pt x="147" y="246"/>
                  </a:cubicBezTo>
                  <a:cubicBezTo>
                    <a:pt x="129" y="216"/>
                    <a:pt x="109" y="167"/>
                    <a:pt x="109" y="167"/>
                  </a:cubicBezTo>
                  <a:cubicBezTo>
                    <a:pt x="107" y="167"/>
                    <a:pt x="107" y="167"/>
                    <a:pt x="107" y="167"/>
                  </a:cubicBezTo>
                  <a:cubicBezTo>
                    <a:pt x="107" y="167"/>
                    <a:pt x="113" y="217"/>
                    <a:pt x="113" y="246"/>
                  </a:cubicBezTo>
                  <a:cubicBezTo>
                    <a:pt x="113" y="461"/>
                    <a:pt x="113" y="461"/>
                    <a:pt x="113" y="461"/>
                  </a:cubicBezTo>
                  <a:cubicBezTo>
                    <a:pt x="0" y="461"/>
                    <a:pt x="0" y="461"/>
                    <a:pt x="0" y="461"/>
                  </a:cubicBezTo>
                  <a:lnTo>
                    <a:pt x="0" y="0"/>
                  </a:lnTo>
                  <a:close/>
                  <a:moveTo>
                    <a:pt x="505" y="461"/>
                  </a:moveTo>
                  <a:cubicBezTo>
                    <a:pt x="618" y="461"/>
                    <a:pt x="618" y="461"/>
                    <a:pt x="618" y="461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505" y="0"/>
                    <a:pt x="505" y="0"/>
                    <a:pt x="505" y="0"/>
                  </a:cubicBezTo>
                  <a:lnTo>
                    <a:pt x="505" y="461"/>
                  </a:lnTo>
                  <a:close/>
                  <a:moveTo>
                    <a:pt x="733" y="461"/>
                  </a:moveTo>
                  <a:cubicBezTo>
                    <a:pt x="902" y="461"/>
                    <a:pt x="902" y="461"/>
                    <a:pt x="902" y="461"/>
                  </a:cubicBezTo>
                  <a:cubicBezTo>
                    <a:pt x="994" y="461"/>
                    <a:pt x="1078" y="424"/>
                    <a:pt x="1078" y="323"/>
                  </a:cubicBezTo>
                  <a:cubicBezTo>
                    <a:pt x="1078" y="283"/>
                    <a:pt x="1058" y="236"/>
                    <a:pt x="1006" y="220"/>
                  </a:cubicBezTo>
                  <a:cubicBezTo>
                    <a:pt x="1006" y="218"/>
                    <a:pt x="1006" y="218"/>
                    <a:pt x="1006" y="218"/>
                  </a:cubicBezTo>
                  <a:cubicBezTo>
                    <a:pt x="1040" y="198"/>
                    <a:pt x="1059" y="159"/>
                    <a:pt x="1059" y="120"/>
                  </a:cubicBezTo>
                  <a:cubicBezTo>
                    <a:pt x="1059" y="41"/>
                    <a:pt x="995" y="0"/>
                    <a:pt x="902" y="0"/>
                  </a:cubicBezTo>
                  <a:cubicBezTo>
                    <a:pt x="733" y="0"/>
                    <a:pt x="733" y="0"/>
                    <a:pt x="733" y="0"/>
                  </a:cubicBezTo>
                  <a:lnTo>
                    <a:pt x="733" y="461"/>
                  </a:lnTo>
                  <a:close/>
                  <a:moveTo>
                    <a:pt x="846" y="178"/>
                  </a:moveTo>
                  <a:cubicBezTo>
                    <a:pt x="846" y="96"/>
                    <a:pt x="846" y="96"/>
                    <a:pt x="846" y="96"/>
                  </a:cubicBezTo>
                  <a:cubicBezTo>
                    <a:pt x="902" y="96"/>
                    <a:pt x="902" y="96"/>
                    <a:pt x="902" y="96"/>
                  </a:cubicBezTo>
                  <a:cubicBezTo>
                    <a:pt x="932" y="96"/>
                    <a:pt x="944" y="114"/>
                    <a:pt x="944" y="136"/>
                  </a:cubicBezTo>
                  <a:cubicBezTo>
                    <a:pt x="944" y="158"/>
                    <a:pt x="932" y="178"/>
                    <a:pt x="904" y="178"/>
                  </a:cubicBezTo>
                  <a:lnTo>
                    <a:pt x="846" y="178"/>
                  </a:lnTo>
                  <a:close/>
                  <a:moveTo>
                    <a:pt x="846" y="364"/>
                  </a:moveTo>
                  <a:cubicBezTo>
                    <a:pt x="846" y="269"/>
                    <a:pt x="846" y="269"/>
                    <a:pt x="846" y="269"/>
                  </a:cubicBezTo>
                  <a:cubicBezTo>
                    <a:pt x="914" y="269"/>
                    <a:pt x="914" y="269"/>
                    <a:pt x="914" y="269"/>
                  </a:cubicBezTo>
                  <a:cubicBezTo>
                    <a:pt x="947" y="269"/>
                    <a:pt x="962" y="290"/>
                    <a:pt x="962" y="316"/>
                  </a:cubicBezTo>
                  <a:cubicBezTo>
                    <a:pt x="962" y="342"/>
                    <a:pt x="946" y="364"/>
                    <a:pt x="913" y="364"/>
                  </a:cubicBezTo>
                  <a:lnTo>
                    <a:pt x="846" y="364"/>
                  </a:lnTo>
                  <a:close/>
                  <a:moveTo>
                    <a:pt x="1160" y="291"/>
                  </a:moveTo>
                  <a:cubicBezTo>
                    <a:pt x="1160" y="395"/>
                    <a:pt x="1237" y="469"/>
                    <a:pt x="1354" y="469"/>
                  </a:cubicBezTo>
                  <a:cubicBezTo>
                    <a:pt x="1470" y="469"/>
                    <a:pt x="1546" y="395"/>
                    <a:pt x="1546" y="291"/>
                  </a:cubicBezTo>
                  <a:cubicBezTo>
                    <a:pt x="1546" y="0"/>
                    <a:pt x="1546" y="0"/>
                    <a:pt x="1546" y="0"/>
                  </a:cubicBezTo>
                  <a:cubicBezTo>
                    <a:pt x="1433" y="0"/>
                    <a:pt x="1433" y="0"/>
                    <a:pt x="1433" y="0"/>
                  </a:cubicBezTo>
                  <a:cubicBezTo>
                    <a:pt x="1433" y="291"/>
                    <a:pt x="1433" y="291"/>
                    <a:pt x="1433" y="291"/>
                  </a:cubicBezTo>
                  <a:cubicBezTo>
                    <a:pt x="1433" y="340"/>
                    <a:pt x="1402" y="365"/>
                    <a:pt x="1353" y="365"/>
                  </a:cubicBezTo>
                  <a:cubicBezTo>
                    <a:pt x="1305" y="365"/>
                    <a:pt x="1273" y="340"/>
                    <a:pt x="1273" y="291"/>
                  </a:cubicBezTo>
                  <a:cubicBezTo>
                    <a:pt x="1273" y="0"/>
                    <a:pt x="1273" y="0"/>
                    <a:pt x="1273" y="0"/>
                  </a:cubicBezTo>
                  <a:cubicBezTo>
                    <a:pt x="1160" y="0"/>
                    <a:pt x="1160" y="0"/>
                    <a:pt x="1160" y="0"/>
                  </a:cubicBezTo>
                  <a:lnTo>
                    <a:pt x="1160" y="291"/>
                  </a:lnTo>
                  <a:close/>
                  <a:moveTo>
                    <a:pt x="1657" y="461"/>
                  </a:moveTo>
                  <a:cubicBezTo>
                    <a:pt x="1821" y="461"/>
                    <a:pt x="1821" y="461"/>
                    <a:pt x="1821" y="461"/>
                  </a:cubicBezTo>
                  <a:cubicBezTo>
                    <a:pt x="1966" y="461"/>
                    <a:pt x="2059" y="374"/>
                    <a:pt x="2059" y="229"/>
                  </a:cubicBezTo>
                  <a:cubicBezTo>
                    <a:pt x="2059" y="84"/>
                    <a:pt x="1966" y="0"/>
                    <a:pt x="1821" y="0"/>
                  </a:cubicBezTo>
                  <a:cubicBezTo>
                    <a:pt x="1657" y="0"/>
                    <a:pt x="1657" y="0"/>
                    <a:pt x="1657" y="0"/>
                  </a:cubicBezTo>
                  <a:lnTo>
                    <a:pt x="1657" y="461"/>
                  </a:lnTo>
                  <a:close/>
                  <a:moveTo>
                    <a:pt x="1770" y="364"/>
                  </a:moveTo>
                  <a:cubicBezTo>
                    <a:pt x="1770" y="96"/>
                    <a:pt x="1770" y="96"/>
                    <a:pt x="1770" y="96"/>
                  </a:cubicBezTo>
                  <a:cubicBezTo>
                    <a:pt x="1817" y="96"/>
                    <a:pt x="1817" y="96"/>
                    <a:pt x="1817" y="96"/>
                  </a:cubicBezTo>
                  <a:cubicBezTo>
                    <a:pt x="1893" y="96"/>
                    <a:pt x="1943" y="142"/>
                    <a:pt x="1943" y="229"/>
                  </a:cubicBezTo>
                  <a:cubicBezTo>
                    <a:pt x="1943" y="318"/>
                    <a:pt x="1895" y="364"/>
                    <a:pt x="1817" y="364"/>
                  </a:cubicBezTo>
                  <a:lnTo>
                    <a:pt x="1770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gray">
            <a:xfrm>
              <a:off x="7171" y="3811"/>
              <a:ext cx="357" cy="358"/>
            </a:xfrm>
            <a:custGeom>
              <a:avLst/>
              <a:gdLst>
                <a:gd name="T0" fmla="*/ 343 w 357"/>
                <a:gd name="T1" fmla="*/ 344 h 358"/>
                <a:gd name="T2" fmla="*/ 14 w 357"/>
                <a:gd name="T3" fmla="*/ 344 h 358"/>
                <a:gd name="T4" fmla="*/ 14 w 357"/>
                <a:gd name="T5" fmla="*/ 14 h 358"/>
                <a:gd name="T6" fmla="*/ 343 w 357"/>
                <a:gd name="T7" fmla="*/ 14 h 358"/>
                <a:gd name="T8" fmla="*/ 343 w 357"/>
                <a:gd name="T9" fmla="*/ 344 h 358"/>
                <a:gd name="T10" fmla="*/ 357 w 357"/>
                <a:gd name="T11" fmla="*/ 0 h 358"/>
                <a:gd name="T12" fmla="*/ 0 w 357"/>
                <a:gd name="T13" fmla="*/ 0 h 358"/>
                <a:gd name="T14" fmla="*/ 0 w 357"/>
                <a:gd name="T15" fmla="*/ 358 h 358"/>
                <a:gd name="T16" fmla="*/ 357 w 357"/>
                <a:gd name="T17" fmla="*/ 358 h 358"/>
                <a:gd name="T18" fmla="*/ 357 w 357"/>
                <a:gd name="T1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8">
                  <a:moveTo>
                    <a:pt x="343" y="344"/>
                  </a:moveTo>
                  <a:lnTo>
                    <a:pt x="14" y="344"/>
                  </a:lnTo>
                  <a:lnTo>
                    <a:pt x="14" y="14"/>
                  </a:lnTo>
                  <a:lnTo>
                    <a:pt x="343" y="14"/>
                  </a:lnTo>
                  <a:lnTo>
                    <a:pt x="343" y="344"/>
                  </a:lnTo>
                  <a:close/>
                  <a:moveTo>
                    <a:pt x="357" y="0"/>
                  </a:moveTo>
                  <a:lnTo>
                    <a:pt x="0" y="0"/>
                  </a:lnTo>
                  <a:lnTo>
                    <a:pt x="0" y="358"/>
                  </a:lnTo>
                  <a:lnTo>
                    <a:pt x="357" y="358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E36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612F-C343-4B71-9D65-CB4B0B1B8C9B}" type="datetime1">
              <a:rPr lang="nl-NL" noProof="1" smtClean="0"/>
              <a:pPr/>
              <a:t>15-12-2022</a:t>
            </a:fld>
            <a:endParaRPr lang="nl-NL" noProof="1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4874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 bwMode="gray">
          <a:xfrm>
            <a:off x="1080000" y="630000"/>
            <a:ext cx="10332000" cy="75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1080000" y="1719841"/>
            <a:ext cx="10332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gray">
          <a:xfrm>
            <a:off x="1080000" y="6489911"/>
            <a:ext cx="87015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fld id="{580A612F-C343-4B71-9D65-CB4B0B1B8C9B}" type="datetime1">
              <a:rPr lang="nl-NL" noProof="1" smtClean="0"/>
              <a:pPr/>
              <a:t>15-12-2022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gray">
          <a:xfrm>
            <a:off x="2064824" y="6496970"/>
            <a:ext cx="7000778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gray">
          <a:xfrm>
            <a:off x="10819951" y="6278312"/>
            <a:ext cx="39600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gray">
          <a:xfrm>
            <a:off x="0" y="0"/>
            <a:ext cx="419197" cy="6859588"/>
          </a:xfrm>
          <a:prstGeom prst="rect">
            <a:avLst/>
          </a:prstGeom>
        </p:spPr>
      </p:pic>
      <p:grpSp>
        <p:nvGrpSpPr>
          <p:cNvPr id="17" name="Group 4"/>
          <p:cNvGrpSpPr>
            <a:grpSpLocks noChangeAspect="1"/>
          </p:cNvGrpSpPr>
          <p:nvPr userDrawn="1"/>
        </p:nvGrpSpPr>
        <p:grpSpPr bwMode="gray">
          <a:xfrm>
            <a:off x="11383973" y="6049962"/>
            <a:ext cx="566738" cy="568325"/>
            <a:chOff x="7171" y="3811"/>
            <a:chExt cx="357" cy="358"/>
          </a:xfrm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gray">
            <a:xfrm>
              <a:off x="7179" y="3819"/>
              <a:ext cx="341" cy="342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gray">
            <a:xfrm>
              <a:off x="7202" y="4071"/>
              <a:ext cx="294" cy="67"/>
            </a:xfrm>
            <a:custGeom>
              <a:avLst/>
              <a:gdLst>
                <a:gd name="T0" fmla="*/ 114 w 2059"/>
                <a:gd name="T1" fmla="*/ 0 h 469"/>
                <a:gd name="T2" fmla="*/ 280 w 2059"/>
                <a:gd name="T3" fmla="*/ 294 h 469"/>
                <a:gd name="T4" fmla="*/ 277 w 2059"/>
                <a:gd name="T5" fmla="*/ 215 h 469"/>
                <a:gd name="T6" fmla="*/ 389 w 2059"/>
                <a:gd name="T7" fmla="*/ 0 h 469"/>
                <a:gd name="T8" fmla="*/ 276 w 2059"/>
                <a:gd name="T9" fmla="*/ 461 h 469"/>
                <a:gd name="T10" fmla="*/ 109 w 2059"/>
                <a:gd name="T11" fmla="*/ 167 h 469"/>
                <a:gd name="T12" fmla="*/ 113 w 2059"/>
                <a:gd name="T13" fmla="*/ 246 h 469"/>
                <a:gd name="T14" fmla="*/ 0 w 2059"/>
                <a:gd name="T15" fmla="*/ 461 h 469"/>
                <a:gd name="T16" fmla="*/ 505 w 2059"/>
                <a:gd name="T17" fmla="*/ 461 h 469"/>
                <a:gd name="T18" fmla="*/ 618 w 2059"/>
                <a:gd name="T19" fmla="*/ 0 h 469"/>
                <a:gd name="T20" fmla="*/ 505 w 2059"/>
                <a:gd name="T21" fmla="*/ 461 h 469"/>
                <a:gd name="T22" fmla="*/ 902 w 2059"/>
                <a:gd name="T23" fmla="*/ 461 h 469"/>
                <a:gd name="T24" fmla="*/ 1006 w 2059"/>
                <a:gd name="T25" fmla="*/ 220 h 469"/>
                <a:gd name="T26" fmla="*/ 1059 w 2059"/>
                <a:gd name="T27" fmla="*/ 120 h 469"/>
                <a:gd name="T28" fmla="*/ 733 w 2059"/>
                <a:gd name="T29" fmla="*/ 0 h 469"/>
                <a:gd name="T30" fmla="*/ 846 w 2059"/>
                <a:gd name="T31" fmla="*/ 178 h 469"/>
                <a:gd name="T32" fmla="*/ 902 w 2059"/>
                <a:gd name="T33" fmla="*/ 96 h 469"/>
                <a:gd name="T34" fmla="*/ 904 w 2059"/>
                <a:gd name="T35" fmla="*/ 178 h 469"/>
                <a:gd name="T36" fmla="*/ 846 w 2059"/>
                <a:gd name="T37" fmla="*/ 364 h 469"/>
                <a:gd name="T38" fmla="*/ 914 w 2059"/>
                <a:gd name="T39" fmla="*/ 269 h 469"/>
                <a:gd name="T40" fmla="*/ 913 w 2059"/>
                <a:gd name="T41" fmla="*/ 364 h 469"/>
                <a:gd name="T42" fmla="*/ 1160 w 2059"/>
                <a:gd name="T43" fmla="*/ 291 h 469"/>
                <a:gd name="T44" fmla="*/ 1546 w 2059"/>
                <a:gd name="T45" fmla="*/ 291 h 469"/>
                <a:gd name="T46" fmla="*/ 1433 w 2059"/>
                <a:gd name="T47" fmla="*/ 0 h 469"/>
                <a:gd name="T48" fmla="*/ 1353 w 2059"/>
                <a:gd name="T49" fmla="*/ 365 h 469"/>
                <a:gd name="T50" fmla="*/ 1273 w 2059"/>
                <a:gd name="T51" fmla="*/ 0 h 469"/>
                <a:gd name="T52" fmla="*/ 1160 w 2059"/>
                <a:gd name="T53" fmla="*/ 291 h 469"/>
                <a:gd name="T54" fmla="*/ 1821 w 2059"/>
                <a:gd name="T55" fmla="*/ 461 h 469"/>
                <a:gd name="T56" fmla="*/ 1821 w 2059"/>
                <a:gd name="T57" fmla="*/ 0 h 469"/>
                <a:gd name="T58" fmla="*/ 1657 w 2059"/>
                <a:gd name="T59" fmla="*/ 461 h 469"/>
                <a:gd name="T60" fmla="*/ 1770 w 2059"/>
                <a:gd name="T61" fmla="*/ 96 h 469"/>
                <a:gd name="T62" fmla="*/ 1943 w 2059"/>
                <a:gd name="T63" fmla="*/ 229 h 469"/>
                <a:gd name="T64" fmla="*/ 1770 w 2059"/>
                <a:gd name="T65" fmla="*/ 364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9" h="469">
                  <a:moveTo>
                    <a:pt x="0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242" y="215"/>
                    <a:pt x="242" y="215"/>
                    <a:pt x="242" y="215"/>
                  </a:cubicBezTo>
                  <a:cubicBezTo>
                    <a:pt x="260" y="245"/>
                    <a:pt x="280" y="294"/>
                    <a:pt x="280" y="294"/>
                  </a:cubicBezTo>
                  <a:cubicBezTo>
                    <a:pt x="282" y="294"/>
                    <a:pt x="282" y="294"/>
                    <a:pt x="282" y="294"/>
                  </a:cubicBezTo>
                  <a:cubicBezTo>
                    <a:pt x="282" y="294"/>
                    <a:pt x="277" y="244"/>
                    <a:pt x="277" y="215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461"/>
                    <a:pt x="389" y="461"/>
                    <a:pt x="389" y="461"/>
                  </a:cubicBezTo>
                  <a:cubicBezTo>
                    <a:pt x="276" y="461"/>
                    <a:pt x="276" y="461"/>
                    <a:pt x="276" y="461"/>
                  </a:cubicBezTo>
                  <a:cubicBezTo>
                    <a:pt x="147" y="246"/>
                    <a:pt x="147" y="246"/>
                    <a:pt x="147" y="246"/>
                  </a:cubicBezTo>
                  <a:cubicBezTo>
                    <a:pt x="129" y="216"/>
                    <a:pt x="109" y="167"/>
                    <a:pt x="109" y="167"/>
                  </a:cubicBezTo>
                  <a:cubicBezTo>
                    <a:pt x="107" y="167"/>
                    <a:pt x="107" y="167"/>
                    <a:pt x="107" y="167"/>
                  </a:cubicBezTo>
                  <a:cubicBezTo>
                    <a:pt x="107" y="167"/>
                    <a:pt x="113" y="217"/>
                    <a:pt x="113" y="246"/>
                  </a:cubicBezTo>
                  <a:cubicBezTo>
                    <a:pt x="113" y="461"/>
                    <a:pt x="113" y="461"/>
                    <a:pt x="113" y="461"/>
                  </a:cubicBezTo>
                  <a:cubicBezTo>
                    <a:pt x="0" y="461"/>
                    <a:pt x="0" y="461"/>
                    <a:pt x="0" y="461"/>
                  </a:cubicBezTo>
                  <a:lnTo>
                    <a:pt x="0" y="0"/>
                  </a:lnTo>
                  <a:close/>
                  <a:moveTo>
                    <a:pt x="505" y="461"/>
                  </a:moveTo>
                  <a:cubicBezTo>
                    <a:pt x="618" y="461"/>
                    <a:pt x="618" y="461"/>
                    <a:pt x="618" y="461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505" y="0"/>
                    <a:pt x="505" y="0"/>
                    <a:pt x="505" y="0"/>
                  </a:cubicBezTo>
                  <a:lnTo>
                    <a:pt x="505" y="461"/>
                  </a:lnTo>
                  <a:close/>
                  <a:moveTo>
                    <a:pt x="733" y="461"/>
                  </a:moveTo>
                  <a:cubicBezTo>
                    <a:pt x="902" y="461"/>
                    <a:pt x="902" y="461"/>
                    <a:pt x="902" y="461"/>
                  </a:cubicBezTo>
                  <a:cubicBezTo>
                    <a:pt x="994" y="461"/>
                    <a:pt x="1078" y="424"/>
                    <a:pt x="1078" y="323"/>
                  </a:cubicBezTo>
                  <a:cubicBezTo>
                    <a:pt x="1078" y="283"/>
                    <a:pt x="1058" y="236"/>
                    <a:pt x="1006" y="220"/>
                  </a:cubicBezTo>
                  <a:cubicBezTo>
                    <a:pt x="1006" y="218"/>
                    <a:pt x="1006" y="218"/>
                    <a:pt x="1006" y="218"/>
                  </a:cubicBezTo>
                  <a:cubicBezTo>
                    <a:pt x="1040" y="198"/>
                    <a:pt x="1059" y="159"/>
                    <a:pt x="1059" y="120"/>
                  </a:cubicBezTo>
                  <a:cubicBezTo>
                    <a:pt x="1059" y="41"/>
                    <a:pt x="995" y="0"/>
                    <a:pt x="902" y="0"/>
                  </a:cubicBezTo>
                  <a:cubicBezTo>
                    <a:pt x="733" y="0"/>
                    <a:pt x="733" y="0"/>
                    <a:pt x="733" y="0"/>
                  </a:cubicBezTo>
                  <a:lnTo>
                    <a:pt x="733" y="461"/>
                  </a:lnTo>
                  <a:close/>
                  <a:moveTo>
                    <a:pt x="846" y="178"/>
                  </a:moveTo>
                  <a:cubicBezTo>
                    <a:pt x="846" y="96"/>
                    <a:pt x="846" y="96"/>
                    <a:pt x="846" y="96"/>
                  </a:cubicBezTo>
                  <a:cubicBezTo>
                    <a:pt x="902" y="96"/>
                    <a:pt x="902" y="96"/>
                    <a:pt x="902" y="96"/>
                  </a:cubicBezTo>
                  <a:cubicBezTo>
                    <a:pt x="932" y="96"/>
                    <a:pt x="944" y="114"/>
                    <a:pt x="944" y="136"/>
                  </a:cubicBezTo>
                  <a:cubicBezTo>
                    <a:pt x="944" y="158"/>
                    <a:pt x="932" y="178"/>
                    <a:pt x="904" y="178"/>
                  </a:cubicBezTo>
                  <a:lnTo>
                    <a:pt x="846" y="178"/>
                  </a:lnTo>
                  <a:close/>
                  <a:moveTo>
                    <a:pt x="846" y="364"/>
                  </a:moveTo>
                  <a:cubicBezTo>
                    <a:pt x="846" y="269"/>
                    <a:pt x="846" y="269"/>
                    <a:pt x="846" y="269"/>
                  </a:cubicBezTo>
                  <a:cubicBezTo>
                    <a:pt x="914" y="269"/>
                    <a:pt x="914" y="269"/>
                    <a:pt x="914" y="269"/>
                  </a:cubicBezTo>
                  <a:cubicBezTo>
                    <a:pt x="947" y="269"/>
                    <a:pt x="962" y="290"/>
                    <a:pt x="962" y="316"/>
                  </a:cubicBezTo>
                  <a:cubicBezTo>
                    <a:pt x="962" y="342"/>
                    <a:pt x="946" y="364"/>
                    <a:pt x="913" y="364"/>
                  </a:cubicBezTo>
                  <a:lnTo>
                    <a:pt x="846" y="364"/>
                  </a:lnTo>
                  <a:close/>
                  <a:moveTo>
                    <a:pt x="1160" y="291"/>
                  </a:moveTo>
                  <a:cubicBezTo>
                    <a:pt x="1160" y="395"/>
                    <a:pt x="1237" y="469"/>
                    <a:pt x="1354" y="469"/>
                  </a:cubicBezTo>
                  <a:cubicBezTo>
                    <a:pt x="1470" y="469"/>
                    <a:pt x="1546" y="395"/>
                    <a:pt x="1546" y="291"/>
                  </a:cubicBezTo>
                  <a:cubicBezTo>
                    <a:pt x="1546" y="0"/>
                    <a:pt x="1546" y="0"/>
                    <a:pt x="1546" y="0"/>
                  </a:cubicBezTo>
                  <a:cubicBezTo>
                    <a:pt x="1433" y="0"/>
                    <a:pt x="1433" y="0"/>
                    <a:pt x="1433" y="0"/>
                  </a:cubicBezTo>
                  <a:cubicBezTo>
                    <a:pt x="1433" y="291"/>
                    <a:pt x="1433" y="291"/>
                    <a:pt x="1433" y="291"/>
                  </a:cubicBezTo>
                  <a:cubicBezTo>
                    <a:pt x="1433" y="340"/>
                    <a:pt x="1402" y="365"/>
                    <a:pt x="1353" y="365"/>
                  </a:cubicBezTo>
                  <a:cubicBezTo>
                    <a:pt x="1305" y="365"/>
                    <a:pt x="1273" y="340"/>
                    <a:pt x="1273" y="291"/>
                  </a:cubicBezTo>
                  <a:cubicBezTo>
                    <a:pt x="1273" y="0"/>
                    <a:pt x="1273" y="0"/>
                    <a:pt x="1273" y="0"/>
                  </a:cubicBezTo>
                  <a:cubicBezTo>
                    <a:pt x="1160" y="0"/>
                    <a:pt x="1160" y="0"/>
                    <a:pt x="1160" y="0"/>
                  </a:cubicBezTo>
                  <a:lnTo>
                    <a:pt x="1160" y="291"/>
                  </a:lnTo>
                  <a:close/>
                  <a:moveTo>
                    <a:pt x="1657" y="461"/>
                  </a:moveTo>
                  <a:cubicBezTo>
                    <a:pt x="1821" y="461"/>
                    <a:pt x="1821" y="461"/>
                    <a:pt x="1821" y="461"/>
                  </a:cubicBezTo>
                  <a:cubicBezTo>
                    <a:pt x="1966" y="461"/>
                    <a:pt x="2059" y="374"/>
                    <a:pt x="2059" y="229"/>
                  </a:cubicBezTo>
                  <a:cubicBezTo>
                    <a:pt x="2059" y="84"/>
                    <a:pt x="1966" y="0"/>
                    <a:pt x="1821" y="0"/>
                  </a:cubicBezTo>
                  <a:cubicBezTo>
                    <a:pt x="1657" y="0"/>
                    <a:pt x="1657" y="0"/>
                    <a:pt x="1657" y="0"/>
                  </a:cubicBezTo>
                  <a:lnTo>
                    <a:pt x="1657" y="461"/>
                  </a:lnTo>
                  <a:close/>
                  <a:moveTo>
                    <a:pt x="1770" y="364"/>
                  </a:moveTo>
                  <a:cubicBezTo>
                    <a:pt x="1770" y="96"/>
                    <a:pt x="1770" y="96"/>
                    <a:pt x="1770" y="96"/>
                  </a:cubicBezTo>
                  <a:cubicBezTo>
                    <a:pt x="1817" y="96"/>
                    <a:pt x="1817" y="96"/>
                    <a:pt x="1817" y="96"/>
                  </a:cubicBezTo>
                  <a:cubicBezTo>
                    <a:pt x="1893" y="96"/>
                    <a:pt x="1943" y="142"/>
                    <a:pt x="1943" y="229"/>
                  </a:cubicBezTo>
                  <a:cubicBezTo>
                    <a:pt x="1943" y="318"/>
                    <a:pt x="1895" y="364"/>
                    <a:pt x="1817" y="364"/>
                  </a:cubicBezTo>
                  <a:lnTo>
                    <a:pt x="1770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gray">
            <a:xfrm>
              <a:off x="7171" y="3811"/>
              <a:ext cx="357" cy="358"/>
            </a:xfrm>
            <a:custGeom>
              <a:avLst/>
              <a:gdLst>
                <a:gd name="T0" fmla="*/ 343 w 357"/>
                <a:gd name="T1" fmla="*/ 344 h 358"/>
                <a:gd name="T2" fmla="*/ 14 w 357"/>
                <a:gd name="T3" fmla="*/ 344 h 358"/>
                <a:gd name="T4" fmla="*/ 14 w 357"/>
                <a:gd name="T5" fmla="*/ 14 h 358"/>
                <a:gd name="T6" fmla="*/ 343 w 357"/>
                <a:gd name="T7" fmla="*/ 14 h 358"/>
                <a:gd name="T8" fmla="*/ 343 w 357"/>
                <a:gd name="T9" fmla="*/ 344 h 358"/>
                <a:gd name="T10" fmla="*/ 357 w 357"/>
                <a:gd name="T11" fmla="*/ 0 h 358"/>
                <a:gd name="T12" fmla="*/ 0 w 357"/>
                <a:gd name="T13" fmla="*/ 0 h 358"/>
                <a:gd name="T14" fmla="*/ 0 w 357"/>
                <a:gd name="T15" fmla="*/ 358 h 358"/>
                <a:gd name="T16" fmla="*/ 357 w 357"/>
                <a:gd name="T17" fmla="*/ 358 h 358"/>
                <a:gd name="T18" fmla="*/ 357 w 357"/>
                <a:gd name="T1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8">
                  <a:moveTo>
                    <a:pt x="343" y="344"/>
                  </a:moveTo>
                  <a:lnTo>
                    <a:pt x="14" y="344"/>
                  </a:lnTo>
                  <a:lnTo>
                    <a:pt x="14" y="14"/>
                  </a:lnTo>
                  <a:lnTo>
                    <a:pt x="343" y="14"/>
                  </a:lnTo>
                  <a:lnTo>
                    <a:pt x="343" y="344"/>
                  </a:lnTo>
                  <a:close/>
                  <a:moveTo>
                    <a:pt x="357" y="0"/>
                  </a:moveTo>
                  <a:lnTo>
                    <a:pt x="0" y="0"/>
                  </a:lnTo>
                  <a:lnTo>
                    <a:pt x="0" y="358"/>
                  </a:lnTo>
                  <a:lnTo>
                    <a:pt x="357" y="358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E36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cxnSp>
        <p:nvCxnSpPr>
          <p:cNvPr id="26" name="Rechte verbindingslijn 25"/>
          <p:cNvCxnSpPr/>
          <p:nvPr userDrawn="1"/>
        </p:nvCxnSpPr>
        <p:spPr bwMode="gray">
          <a:xfrm>
            <a:off x="1087200" y="1454400"/>
            <a:ext cx="10296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 userDrawn="1"/>
        </p:nvCxnSpPr>
        <p:spPr bwMode="gray">
          <a:xfrm>
            <a:off x="1087200" y="6336000"/>
            <a:ext cx="964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5" r:id="rId4"/>
    <p:sldLayoutId id="2147483713" r:id="rId5"/>
    <p:sldLayoutId id="2147483714" r:id="rId6"/>
    <p:sldLayoutId id="2147483716" r:id="rId7"/>
  </p:sldLayoutIdLst>
  <p:hf hdr="0" ftr="0"/>
  <p:txStyles>
    <p:titleStyle>
      <a:lvl1pPr algn="l" defTabSz="1088502" rtl="0" eaLnBrk="1" latinLnBrk="0" hangingPunct="1">
        <a:spcBef>
          <a:spcPct val="0"/>
        </a:spcBef>
        <a:buNone/>
        <a:defRPr sz="4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1088502" rtl="0" eaLnBrk="1" latinLnBrk="0" hangingPunct="1">
        <a:lnSpc>
          <a:spcPct val="125000"/>
        </a:lnSpc>
        <a:spcBef>
          <a:spcPts val="0"/>
        </a:spcBef>
        <a:buSzPct val="105000"/>
        <a:buFont typeface="Museo Sans 500" panose="02000000000000000000" pitchFamily="50" charset="0"/>
        <a:buChar char="•"/>
        <a:defRPr sz="1800" b="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76000" indent="-288000" algn="l" defTabSz="1088502" rtl="0" eaLnBrk="1" latinLnBrk="0" hangingPunct="1">
        <a:lnSpc>
          <a:spcPct val="125000"/>
        </a:lnSpc>
        <a:spcBef>
          <a:spcPts val="0"/>
        </a:spcBef>
        <a:buSzPct val="105000"/>
        <a:buFont typeface="Museo Sans 500" panose="02000000000000000000" pitchFamily="50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1088502" rtl="0" eaLnBrk="1" latinLnBrk="0" hangingPunct="1">
        <a:lnSpc>
          <a:spcPct val="125000"/>
        </a:lnSpc>
        <a:spcBef>
          <a:spcPts val="0"/>
        </a:spcBef>
        <a:buSzPct val="110000"/>
        <a:buFont typeface="Museo Sans 500" panose="02000000000000000000" pitchFamily="50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502" rtl="0" eaLnBrk="1" latinLnBrk="0" hangingPunct="1">
        <a:lnSpc>
          <a:spcPct val="125000"/>
        </a:lnSpc>
        <a:spcBef>
          <a:spcPts val="0"/>
        </a:spcBef>
        <a:spcAft>
          <a:spcPts val="4200"/>
        </a:spcAft>
        <a:buFont typeface="Arial" pitchFamily="34" charset="0"/>
        <a:buNone/>
        <a:defRPr sz="3000" b="0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1088502" rtl="0" eaLnBrk="1" latinLnBrk="0" hangingPunct="1">
        <a:lnSpc>
          <a:spcPct val="125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00" indent="0" algn="l" defTabSz="1088502" rtl="0" eaLnBrk="1" latinLnBrk="0" hangingPunct="1">
        <a:lnSpc>
          <a:spcPct val="125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576000" indent="0" algn="l" defTabSz="1088502" rtl="0" eaLnBrk="1" latinLnBrk="0" hangingPunct="1">
        <a:lnSpc>
          <a:spcPct val="125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0" algn="l" defTabSz="1088502" rtl="0" eaLnBrk="1" latinLnBrk="0" hangingPunct="1">
        <a:lnSpc>
          <a:spcPct val="125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088502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9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Rondkomen &amp; betalingsproblemen 2022</a:t>
            </a:r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Alliantie Kinderarmoede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5812672" y="4833986"/>
            <a:ext cx="2952000" cy="324000"/>
          </a:xfrm>
        </p:spPr>
        <p:txBody>
          <a:bodyPr/>
          <a:lstStyle/>
          <a:p>
            <a:fld id="{8F18FEDF-DF3C-448F-85D6-B1B468EC7B54}" type="datetime1">
              <a:rPr lang="nl-NL" noProof="1" smtClean="0"/>
              <a:pPr/>
              <a:t>15-12-2022</a:t>
            </a:fld>
            <a:endParaRPr lang="nl-NL" noProof="1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5812672" y="4509986"/>
            <a:ext cx="5292000" cy="324000"/>
          </a:xfrm>
        </p:spPr>
        <p:txBody>
          <a:bodyPr/>
          <a:lstStyle/>
          <a:p>
            <a:r>
              <a:rPr lang="nl-NL" dirty="0"/>
              <a:t>Arjan Vliegenthart, directeur Nibud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1EF1390-5C4B-32E4-D867-868D7977D1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000" y="1998320"/>
            <a:ext cx="5040000" cy="3862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Kwart heeft moeit met rondkomen (was 20% in 2018)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Belangrijkste reden: zijzelf of hun partner geeft te veel geld uit. Maar ook hoge vaste lasten en stijging uitgaven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B67F21-7204-05B2-DCBB-B996C549873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nl-N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etto maandinkomen hoger is dan € 2.250 bij </a:t>
            </a:r>
            <a:r>
              <a:rPr lang="nl-N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enpersoonshuishouden</a:t>
            </a:r>
            <a:r>
              <a:rPr lang="nl-N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hoger dan € 4.000 bij een twee of meerpersoonshuishouden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6AA008B-822B-8FAA-849F-F14EE10A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Hogere inkomens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748A04-1012-6243-5E61-D440A8AF0F0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0A612F-C343-4B71-9D65-CB4B0B1B8C9B}" type="datetime1">
              <a:rPr lang="nl-NL" noProof="1" smtClean="0"/>
              <a:pPr/>
              <a:t>15-12-2022</a:t>
            </a:fld>
            <a:endParaRPr lang="nl-NL" noProof="1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885D34-E137-6A14-68F5-52108C68EB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10</a:t>
            </a:fld>
            <a:endParaRPr lang="nl-NL" noProof="1"/>
          </a:p>
        </p:txBody>
      </p:sp>
      <p:pic>
        <p:nvPicPr>
          <p:cNvPr id="7" name="Picture 6" descr="Onbegrijpelijk dat Albert Heijn nog niet actief is in Wallonië” -  RetailDetail BE">
            <a:extLst>
              <a:ext uri="{FF2B5EF4-FFF2-40B4-BE49-F238E27FC236}">
                <a16:creationId xmlns:a16="http://schemas.microsoft.com/office/drawing/2014/main" id="{C0F5778D-F44A-4FEF-70AE-A17932660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68" y="1998320"/>
            <a:ext cx="4275958" cy="2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19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847FBE1-E874-2643-678E-F117D136FE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000" y="2205657"/>
            <a:ext cx="5040000" cy="36551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Groeiend aantal leent geld bij familie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Minder dan de helft, 40% krijgt wel hulp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12 % krijgt hulp van vrijwilliger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4A13A9-8570-8B95-6365-B1C86249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Hulp?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29F7DB-DD48-8294-37CF-34373E505D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0A612F-C343-4B71-9D65-CB4B0B1B8C9B}" type="datetime1">
              <a:rPr lang="nl-NL" noProof="1" smtClean="0"/>
              <a:pPr/>
              <a:t>15-12-2022</a:t>
            </a:fld>
            <a:endParaRPr lang="nl-NL" noProof="1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BEF770-C2DB-6FF6-B501-D6FE3E8C43E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11</a:t>
            </a:fld>
            <a:endParaRPr lang="nl-NL" noProof="1"/>
          </a:p>
        </p:txBody>
      </p:sp>
      <p:pic>
        <p:nvPicPr>
          <p:cNvPr id="7" name="Picture 2" descr="Belbot belicht betalingsachterstand | CustomerFirst">
            <a:extLst>
              <a:ext uri="{FF2B5EF4-FFF2-40B4-BE49-F238E27FC236}">
                <a16:creationId xmlns:a16="http://schemas.microsoft.com/office/drawing/2014/main" id="{C3054154-978F-DCC1-2D70-B4740B47C583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2205657"/>
            <a:ext cx="4655166" cy="261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023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2FFAEFF-7F9C-4801-3C0E-8D17D9788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509" y="1845618"/>
            <a:ext cx="10229393" cy="289832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1558430-A8DC-41A7-1580-E7AE76A4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/>
              <a:t>Het leven weer betaalbaar, dat doen we met elkaar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9D161C-F9F5-ECE4-8B6C-242336C6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612F-C343-4B71-9D65-CB4B0B1B8C9B}" type="datetime1">
              <a:rPr lang="nl-NL" noProof="1" smtClean="0"/>
              <a:pPr/>
              <a:t>15-12-2022</a:t>
            </a:fld>
            <a:endParaRPr lang="nl-NL" noProof="1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701A37-7EBE-708F-CDB4-633EC14A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12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596793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C17A765D-2B72-4D36-5FE1-0889F57A6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8902" y="1701602"/>
            <a:ext cx="5895795" cy="41402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381E751-B1EA-D406-0292-4DB793739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Training aan de slag met je geldzaken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3B1D26-5E9A-D49F-6930-DC1250AE1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612F-C343-4B71-9D65-CB4B0B1B8C9B}" type="datetime1">
              <a:rPr lang="nl-NL" noProof="1" smtClean="0"/>
              <a:pPr/>
              <a:t>15-12-2022</a:t>
            </a:fld>
            <a:endParaRPr lang="nl-NL" noProof="1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1F336CC-86CE-8CDD-B006-605562BE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13</a:t>
            </a:fld>
            <a:endParaRPr lang="nl-NL" noProof="1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8961707-51A6-8D90-7ED5-0B3D39755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837" y="1540063"/>
            <a:ext cx="6912769" cy="46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80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F81B43D-8193-1B72-2A5F-1BD5570A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612F-C343-4B71-9D65-CB4B0B1B8C9B}" type="datetime1">
              <a:rPr lang="nl-NL" noProof="1" smtClean="0"/>
              <a:pPr/>
              <a:t>15-12-2022</a:t>
            </a:fld>
            <a:endParaRPr lang="nl-NL" noProof="1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F6463D0-CD31-8C8D-7E8E-86877169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14</a:t>
            </a:fld>
            <a:endParaRPr lang="nl-NL" noProof="1"/>
          </a:p>
        </p:txBody>
      </p:sp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25172F19-2D91-B8E5-A9B0-BAF2D06AC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09" y="1845618"/>
            <a:ext cx="10229393" cy="28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3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inhoud 14">
            <a:extLst>
              <a:ext uri="{FF2B5EF4-FFF2-40B4-BE49-F238E27FC236}">
                <a16:creationId xmlns:a16="http://schemas.microsoft.com/office/drawing/2014/main" id="{863017CC-F49D-D2BA-5BE2-4E9896A8A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0001" y="598184"/>
            <a:ext cx="8534431" cy="4992642"/>
          </a:xfrm>
          <a:noFill/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D090D677-2FA6-CB90-1020-EAD67F573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630000"/>
            <a:ext cx="10332001" cy="756000"/>
          </a:xfrm>
        </p:spPr>
        <p:txBody>
          <a:bodyPr anchor="t">
            <a:norm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D716253-02A4-BEE1-93A9-EA265CD5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0001" y="6489911"/>
            <a:ext cx="870149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80A612F-C343-4B71-9D65-CB4B0B1B8C9B}" type="datetime1">
              <a:rPr lang="nl-NL" noProof="1" smtClean="0"/>
              <a:pPr>
                <a:spcAft>
                  <a:spcPts val="600"/>
                </a:spcAft>
              </a:pPr>
              <a:t>15-12-2022</a:t>
            </a:fld>
            <a:endParaRPr lang="nl-NL" noProof="1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257EA0-9C6A-2385-089E-7EB426203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9951" y="6278312"/>
            <a:ext cx="396001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336C48C-F87C-4E4B-81EF-5027B17D1F61}" type="slidenum">
              <a:rPr lang="nl-NL" noProof="1" smtClean="0"/>
              <a:pPr>
                <a:spcAft>
                  <a:spcPts val="600"/>
                </a:spcAft>
              </a:pPr>
              <a:t>2</a:t>
            </a:fld>
            <a:endParaRPr lang="nl-NL" noProof="1"/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710E2646-85F9-BCCF-0AE5-C45412175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166" y="3877355"/>
            <a:ext cx="3604034" cy="257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1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976C814-7CFB-B258-3D6A-8C198FDB5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2758" y="306132"/>
            <a:ext cx="8136904" cy="595315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389878-C439-A497-F59F-8C603E80C5F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80000" y="6489911"/>
            <a:ext cx="87015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80A612F-C343-4B71-9D65-CB4B0B1B8C9B}" type="datetime1">
              <a:rPr lang="nl-NL" noProof="1" smtClean="0"/>
              <a:pPr>
                <a:spcAft>
                  <a:spcPts val="600"/>
                </a:spcAft>
              </a:pPr>
              <a:t>15-12-2022</a:t>
            </a:fld>
            <a:endParaRPr lang="nl-NL" noProof="1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27081FE-65CD-0632-942C-79758EC7CF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19951" y="6278312"/>
            <a:ext cx="39600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336C48C-F87C-4E4B-81EF-5027B17D1F61}" type="slidenum">
              <a:rPr lang="nl-NL" noProof="1" smtClean="0"/>
              <a:pPr>
                <a:spcAft>
                  <a:spcPts val="600"/>
                </a:spcAft>
              </a:pPr>
              <a:t>3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83659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EAC552A-0208-3B31-3FFD-53277194171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8782" y="189434"/>
            <a:ext cx="7776864" cy="72725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770533-A4BE-E1BA-6C91-CBEEDDB790C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80000" y="6489911"/>
            <a:ext cx="87015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80A612F-C343-4B71-9D65-CB4B0B1B8C9B}" type="datetime1">
              <a:rPr lang="nl-NL" noProof="1" smtClean="0"/>
              <a:pPr>
                <a:spcAft>
                  <a:spcPts val="600"/>
                </a:spcAft>
              </a:pPr>
              <a:t>15-12-2022</a:t>
            </a:fld>
            <a:endParaRPr lang="nl-NL" noProof="1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E2ECDC-90AD-CCCD-64CA-D2AB265BE5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19951" y="6278312"/>
            <a:ext cx="39600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336C48C-F87C-4E4B-81EF-5027B17D1F61}" type="slidenum">
              <a:rPr lang="nl-NL" noProof="1" smtClean="0"/>
              <a:pPr>
                <a:spcAft>
                  <a:spcPts val="600"/>
                </a:spcAft>
              </a:pPr>
              <a:t>4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38595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4B70FE1-58BD-9E73-FF4A-5589FF2D53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000" y="2397892"/>
            <a:ext cx="5040000" cy="34629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30% ontvangt betalingsherinneringen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21% heeft afbetalingsregeling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10% voorschot salaris gevraagd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In totaal heeft 42% betalingsproblemen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Gemiddeld meer dan 3 problemen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DD01C13-767A-2F05-41C7-FFB5247180E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118369" y="2397893"/>
            <a:ext cx="4962574" cy="278611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9B105B5-0C19-DD5F-58F6-EF935E8CA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Groei betalingsproblemen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FF1F5B-CC49-12FE-279D-0A6397C6AD1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0A612F-C343-4B71-9D65-CB4B0B1B8C9B}" type="datetime1">
              <a:rPr lang="nl-NL" noProof="1" smtClean="0"/>
              <a:pPr/>
              <a:t>15-12-2022</a:t>
            </a:fld>
            <a:endParaRPr lang="nl-NL" noProof="1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F22D0D-B3F4-E562-18AE-2E09738BB86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5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66743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AE94213-9CE2-DAAC-F794-BD973CAD6A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000" y="2109634"/>
            <a:ext cx="5040000" cy="37511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Uitgaven stijgen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Hoge vaste lasten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Inflatie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Boodschappen duurder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puzzelen met potjes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BB07E3F-02A2-3151-6AFD-BCEA854DD7F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079501" y="2109635"/>
            <a:ext cx="4029600" cy="26883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01453B7-FE1D-B67F-B84D-A0D6713B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Hoge vaste lasten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07CFDD1-EE56-AC78-FA4E-76F535E8DD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0A612F-C343-4B71-9D65-CB4B0B1B8C9B}" type="datetime1">
              <a:rPr lang="nl-NL" noProof="1" smtClean="0"/>
              <a:pPr/>
              <a:t>15-12-2022</a:t>
            </a:fld>
            <a:endParaRPr lang="nl-NL" noProof="1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B0183B-6B48-03E6-2EC2-8631620D21A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6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53354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8544168-63DC-3BB9-7567-F247C30330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000" y="2565722"/>
            <a:ext cx="5040000" cy="329507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Spaargeld gebruiken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Geld lenen bij familie en vrienden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Betalingsregeling treffen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527951-CB13-8BD6-2281-39A67665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Top 3 acties betalingsachterstanden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4932EC-E6E1-DA72-3BC2-EA58709DC6E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0A612F-C343-4B71-9D65-CB4B0B1B8C9B}" type="datetime1">
              <a:rPr lang="nl-NL" noProof="1" smtClean="0"/>
              <a:pPr/>
              <a:t>15-12-2022</a:t>
            </a:fld>
            <a:endParaRPr lang="nl-NL" noProof="1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C50873-DCA8-3F84-E916-237CD7698A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7</a:t>
            </a:fld>
            <a:endParaRPr lang="nl-NL" noProof="1"/>
          </a:p>
        </p:txBody>
      </p:sp>
      <p:pic>
        <p:nvPicPr>
          <p:cNvPr id="14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70E601F2-6ADC-BE1A-D15F-07144E7A068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18338" r="7705"/>
          <a:stretch/>
        </p:blipFill>
        <p:spPr>
          <a:xfrm>
            <a:off x="1414685" y="1993815"/>
            <a:ext cx="3672409" cy="3020550"/>
          </a:xfrm>
          <a:noFill/>
        </p:spPr>
      </p:pic>
    </p:spTree>
    <p:extLst>
      <p:ext uri="{BB962C8B-B14F-4D97-AF65-F5344CB8AC3E}">
        <p14:creationId xmlns:p14="http://schemas.microsoft.com/office/powerpoint/2010/main" val="269651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DC612E4-1723-EE44-0382-0D8D997D38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000" y="1903384"/>
            <a:ext cx="5040000" cy="3957415"/>
          </a:xfrm>
        </p:spPr>
        <p:txBody>
          <a:bodyPr/>
          <a:lstStyle/>
          <a:p>
            <a:r>
              <a:rPr lang="nl-NL" dirty="0"/>
              <a:t>Hogere inkomens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EE4C6C-A01A-2347-B4D3-B97D9FF5DF3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57587" y="1903385"/>
            <a:ext cx="5040000" cy="4140000"/>
          </a:xfrm>
        </p:spPr>
        <p:txBody>
          <a:bodyPr/>
          <a:lstStyle/>
          <a:p>
            <a:r>
              <a:rPr lang="nl-NL" dirty="0"/>
              <a:t>Jongvolwassenen	</a:t>
            </a:r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9ED3CDF-86A6-1E39-A6C3-80E45B97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 groepen springen eruit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878BED-6E0F-FEB9-DCB4-E2B586B120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0A612F-C343-4B71-9D65-CB4B0B1B8C9B}" type="datetime1">
              <a:rPr lang="nl-NL" noProof="1" smtClean="0"/>
              <a:pPr/>
              <a:t>15-12-2022</a:t>
            </a:fld>
            <a:endParaRPr lang="nl-NL" noProof="1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237E55-AC66-3AEB-5629-07AD56C3405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8</a:t>
            </a:fld>
            <a:endParaRPr lang="nl-NL" noProof="1"/>
          </a:p>
        </p:txBody>
      </p:sp>
      <p:pic>
        <p:nvPicPr>
          <p:cNvPr id="1026" name="Picture 2" descr="Jongvolwassenen | Movisie">
            <a:extLst>
              <a:ext uri="{FF2B5EF4-FFF2-40B4-BE49-F238E27FC236}">
                <a16:creationId xmlns:a16="http://schemas.microsoft.com/office/drawing/2014/main" id="{8AAB631D-CEEF-0869-8A2C-699CAAB79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74" y="2682081"/>
            <a:ext cx="3431983" cy="168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nbegrijpelijk dat Albert Heijn nog niet actief is in Wallonië” -  RetailDetail BE">
            <a:extLst>
              <a:ext uri="{FF2B5EF4-FFF2-40B4-BE49-F238E27FC236}">
                <a16:creationId xmlns:a16="http://schemas.microsoft.com/office/drawing/2014/main" id="{2B366A6C-8092-E660-A959-E4B629020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00" y="2493690"/>
            <a:ext cx="3240360" cy="215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349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8C17A62-728D-729C-A764-D1BF3FFA0F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000" y="2565698"/>
            <a:ext cx="5040000" cy="32951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Helft heeft moeite met rondkomen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70% heeft betalingsproblemen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D9EA640-DC2A-A83D-C9B2-3A8E524E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Jongvolwassenen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062B27-7B95-2D05-45EE-78AFC29448F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0A612F-C343-4B71-9D65-CB4B0B1B8C9B}" type="datetime1">
              <a:rPr lang="nl-NL" noProof="1" smtClean="0"/>
              <a:pPr/>
              <a:t>15-12-2022</a:t>
            </a:fld>
            <a:endParaRPr lang="nl-NL" noProof="1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1196E3-63F8-C540-FC60-1AF39EEF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9</a:t>
            </a:fld>
            <a:endParaRPr lang="nl-NL" noProof="1"/>
          </a:p>
        </p:txBody>
      </p:sp>
      <p:pic>
        <p:nvPicPr>
          <p:cNvPr id="7" name="Picture 2" descr="Jongvolwassenen | Movisie">
            <a:extLst>
              <a:ext uri="{FF2B5EF4-FFF2-40B4-BE49-F238E27FC236}">
                <a16:creationId xmlns:a16="http://schemas.microsoft.com/office/drawing/2014/main" id="{331E1D9C-0B87-54F3-6ED0-12AE979DE7A4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28" y="2565699"/>
            <a:ext cx="4021328" cy="197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71314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 Nibud">
  <a:themeElements>
    <a:clrScheme name="Kleuren PP Nibud">
      <a:dk1>
        <a:srgbClr val="083984"/>
      </a:dk1>
      <a:lt1>
        <a:sysClr val="window" lastClr="FFFFFF"/>
      </a:lt1>
      <a:dk2>
        <a:srgbClr val="4A4A49"/>
      </a:dk2>
      <a:lt2>
        <a:srgbClr val="FFFFFF"/>
      </a:lt2>
      <a:accent1>
        <a:srgbClr val="083984"/>
      </a:accent1>
      <a:accent2>
        <a:srgbClr val="E36C0A"/>
      </a:accent2>
      <a:accent3>
        <a:srgbClr val="6B88B5"/>
      </a:accent3>
      <a:accent4>
        <a:srgbClr val="EEA76C"/>
      </a:accent4>
      <a:accent5>
        <a:srgbClr val="CED7E6"/>
      </a:accent5>
      <a:accent6>
        <a:srgbClr val="F9E2CE"/>
      </a:accent6>
      <a:hlink>
        <a:srgbClr val="000000"/>
      </a:hlink>
      <a:folHlink>
        <a:srgbClr val="000000"/>
      </a:folHlink>
    </a:clrScheme>
    <a:fontScheme name="Lettertypen Nibud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custClrLst>
    <a:custClr name="blauw 1">
      <a:srgbClr val="083885"/>
    </a:custClr>
    <a:custClr name="blauw 2">
      <a:srgbClr val="38619E"/>
    </a:custClr>
    <a:custClr name="blauw 3">
      <a:srgbClr val="6B87B5"/>
    </a:custClr>
    <a:custClr name="blauw 4">
      <a:srgbClr val="9CB0CF"/>
    </a:custClr>
    <a:custClr name="blauw 5">
      <a:srgbClr val="CFD6E6"/>
    </a:custClr>
    <a:custClr name="oranje 1">
      <a:srgbClr val="E36B0A"/>
    </a:custClr>
    <a:custClr name="oranje 2">
      <a:srgbClr val="E88A3B"/>
    </a:custClr>
    <a:custClr name="oranje 3">
      <a:srgbClr val="EDA66B"/>
    </a:custClr>
    <a:custClr name="oranje 4">
      <a:srgbClr val="F5C49E"/>
    </a:custClr>
    <a:custClr name="oranje 5">
      <a:srgbClr val="FAE3CF"/>
    </a:custClr>
    <a:custClr name="grijs 1">
      <a:srgbClr val="707070"/>
    </a:custClr>
    <a:custClr name="grijs 2">
      <a:srgbClr val="9E9E9C"/>
    </a:custClr>
    <a:custClr name="grijs 3">
      <a:srgbClr val="C7C7C7"/>
    </a:custClr>
    <a:custClr name="grijs 4">
      <a:srgbClr val="EDEDED"/>
    </a:custClr>
    <a:custClr name="grijs 5">
      <a:srgbClr val="FFFFFF"/>
    </a:custClr>
  </a:custClrLst>
  <a:extLst>
    <a:ext uri="{05A4C25C-085E-4340-85A3-A5531E510DB2}">
      <thm15:themeFamily xmlns:thm15="http://schemas.microsoft.com/office/thememl/2012/main" name="Presentatie breedbeeld Nibud.potx" id="{D37F5EB9-9487-4A44-B062-C56933CACFAE}" vid="{76346C59-E73E-415A-B837-6B85528BC751}"/>
    </a:ext>
  </a:extLst>
</a:theme>
</file>

<file path=ppt/theme/theme2.xml><?xml version="1.0" encoding="utf-8"?>
<a:theme xmlns:a="http://schemas.openxmlformats.org/drawingml/2006/main" name="Office-thema">
  <a:themeElements>
    <a:clrScheme name="Kleuren PP Nibud">
      <a:dk1>
        <a:srgbClr val="083984"/>
      </a:dk1>
      <a:lt1>
        <a:sysClr val="window" lastClr="FFFFFF"/>
      </a:lt1>
      <a:dk2>
        <a:srgbClr val="4A4A49"/>
      </a:dk2>
      <a:lt2>
        <a:srgbClr val="FFFFFF"/>
      </a:lt2>
      <a:accent1>
        <a:srgbClr val="083984"/>
      </a:accent1>
      <a:accent2>
        <a:srgbClr val="E36C0A"/>
      </a:accent2>
      <a:accent3>
        <a:srgbClr val="6B88B5"/>
      </a:accent3>
      <a:accent4>
        <a:srgbClr val="EEA76C"/>
      </a:accent4>
      <a:accent5>
        <a:srgbClr val="CED7E6"/>
      </a:accent5>
      <a:accent6>
        <a:srgbClr val="F9E2CE"/>
      </a:accent6>
      <a:hlink>
        <a:srgbClr val="000000"/>
      </a:hlink>
      <a:folHlink>
        <a:srgbClr val="000000"/>
      </a:folHlink>
    </a:clrScheme>
    <a:fontScheme name="Lettertypen Nibud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leuren PP Nibud">
      <a:dk1>
        <a:srgbClr val="083984"/>
      </a:dk1>
      <a:lt1>
        <a:sysClr val="window" lastClr="FFFFFF"/>
      </a:lt1>
      <a:dk2>
        <a:srgbClr val="4A4A49"/>
      </a:dk2>
      <a:lt2>
        <a:srgbClr val="FFFFFF"/>
      </a:lt2>
      <a:accent1>
        <a:srgbClr val="083984"/>
      </a:accent1>
      <a:accent2>
        <a:srgbClr val="E36C0A"/>
      </a:accent2>
      <a:accent3>
        <a:srgbClr val="6B88B5"/>
      </a:accent3>
      <a:accent4>
        <a:srgbClr val="EEA76C"/>
      </a:accent4>
      <a:accent5>
        <a:srgbClr val="CED7E6"/>
      </a:accent5>
      <a:accent6>
        <a:srgbClr val="F9E2CE"/>
      </a:accent6>
      <a:hlink>
        <a:srgbClr val="000000"/>
      </a:hlink>
      <a:folHlink>
        <a:srgbClr val="000000"/>
      </a:folHlink>
    </a:clrScheme>
    <a:fontScheme name="Lettertypen Nibud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104a92-7c94-4943-80b3-2d9bd95f55ed">
      <Terms xmlns="http://schemas.microsoft.com/office/infopath/2007/PartnerControls"/>
    </lcf76f155ced4ddcb4097134ff3c332f>
    <TaxCatchAll xmlns="36459c57-6102-4cbb-94e1-cf0e63b50b6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17699351111747A51809DC38030B25" ma:contentTypeVersion="16" ma:contentTypeDescription="Een nieuw document maken." ma:contentTypeScope="" ma:versionID="1e8e13060f1e7bdce80acb8b9ffa3103">
  <xsd:schema xmlns:xsd="http://www.w3.org/2001/XMLSchema" xmlns:xs="http://www.w3.org/2001/XMLSchema" xmlns:p="http://schemas.microsoft.com/office/2006/metadata/properties" xmlns:ns2="a8104a92-7c94-4943-80b3-2d9bd95f55ed" xmlns:ns3="36459c57-6102-4cbb-94e1-cf0e63b50b66" targetNamespace="http://schemas.microsoft.com/office/2006/metadata/properties" ma:root="true" ma:fieldsID="c6863af8e8175ea1c2015c10d5fa0327" ns2:_="" ns3:_="">
    <xsd:import namespace="a8104a92-7c94-4943-80b3-2d9bd95f55ed"/>
    <xsd:import namespace="36459c57-6102-4cbb-94e1-cf0e63b50b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104a92-7c94-4943-80b3-2d9bd95f5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cebd78f0-f5e9-483b-b727-69c21e573f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59c57-6102-4cbb-94e1-cf0e63b50b6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4e82caf-1900-4b6c-89b1-cc02c239a952}" ma:internalName="TaxCatchAll" ma:showField="CatchAllData" ma:web="36459c57-6102-4cbb-94e1-cf0e63b50b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6BE760-7952-44C8-95E5-FC79B84BF37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7AE487C-8E16-478C-BD11-B13BEC1769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FD3551-69AB-4F7C-8110-3C87A0BA1CCA}"/>
</file>

<file path=docProps/app.xml><?xml version="1.0" encoding="utf-8"?>
<Properties xmlns="http://schemas.openxmlformats.org/officeDocument/2006/extended-properties" xmlns:vt="http://schemas.openxmlformats.org/officeDocument/2006/docPropsVTypes">
  <Template>Presentatie breedbeeld Nibud</Template>
  <TotalTime>221</TotalTime>
  <Words>356</Words>
  <Application>Microsoft Office PowerPoint</Application>
  <PresentationFormat>Aangepast</PresentationFormat>
  <Paragraphs>89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Museo Sans 500</vt:lpstr>
      <vt:lpstr>Verdana</vt:lpstr>
      <vt:lpstr>Wingdings</vt:lpstr>
      <vt:lpstr>Huisstijl Nibud</vt:lpstr>
      <vt:lpstr>Rondkomen &amp; betalingsproblemen 2022</vt:lpstr>
      <vt:lpstr> </vt:lpstr>
      <vt:lpstr>PowerPoint-presentatie</vt:lpstr>
      <vt:lpstr>PowerPoint-presentatie</vt:lpstr>
      <vt:lpstr>Groei betalingsproblemen</vt:lpstr>
      <vt:lpstr>Hoge vaste lasten</vt:lpstr>
      <vt:lpstr>Top 3 acties betalingsachterstanden</vt:lpstr>
      <vt:lpstr>Twee groepen springen eruit</vt:lpstr>
      <vt:lpstr>Jongvolwassenen</vt:lpstr>
      <vt:lpstr>Hogere inkomens</vt:lpstr>
      <vt:lpstr>Hulp?</vt:lpstr>
      <vt:lpstr>Het leven weer betaalbaar, dat doen we met elkaar</vt:lpstr>
      <vt:lpstr>Training aan de slag met je geldzaken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Gabriëlla Bettonville</dc:creator>
  <cp:keywords/>
  <dc:description>sjabloonversie 2.0 - 18 juni 2018_x000d_
ontwerp: Initium Mobile concept, strategie &amp; ontwikkeling_x000d_
sjablonen: www.JoulesUnlimited.nl</dc:description>
  <cp:lastModifiedBy>Carlijn Waaijer</cp:lastModifiedBy>
  <cp:revision>5</cp:revision>
  <dcterms:created xsi:type="dcterms:W3CDTF">2022-11-10T09:25:09Z</dcterms:created>
  <dcterms:modified xsi:type="dcterms:W3CDTF">2022-12-15T08:46:09Z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0x0101006517699351111747A51809DC38030B25</vt:lpwstr>
  </property>
</Properties>
</file>