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257" r:id="rId5"/>
    <p:sldId id="258" r:id="rId6"/>
    <p:sldId id="259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AC273-56A3-4316-9683-59D3AD0F38EE}" v="8" dt="2022-06-08T09:55:37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ijn Waaijer" userId="c721938d-170b-4bc2-9dd0-9838d98113d9" providerId="ADAL" clId="{08BAC273-56A3-4316-9683-59D3AD0F38EE}"/>
    <pc:docChg chg="custSel modSld">
      <pc:chgData name="Carlijn Waaijer" userId="c721938d-170b-4bc2-9dd0-9838d98113d9" providerId="ADAL" clId="{08BAC273-56A3-4316-9683-59D3AD0F38EE}" dt="2022-06-08T09:55:37.674" v="12" actId="1076"/>
      <pc:docMkLst>
        <pc:docMk/>
      </pc:docMkLst>
      <pc:sldChg chg="delSp modSp mod delAnim">
        <pc:chgData name="Carlijn Waaijer" userId="c721938d-170b-4bc2-9dd0-9838d98113d9" providerId="ADAL" clId="{08BAC273-56A3-4316-9683-59D3AD0F38EE}" dt="2022-06-08T09:54:39.295" v="4" actId="1076"/>
        <pc:sldMkLst>
          <pc:docMk/>
          <pc:sldMk cId="2006499401" sldId="259"/>
        </pc:sldMkLst>
        <pc:picChg chg="del mod">
          <ac:chgData name="Carlijn Waaijer" userId="c721938d-170b-4bc2-9dd0-9838d98113d9" providerId="ADAL" clId="{08BAC273-56A3-4316-9683-59D3AD0F38EE}" dt="2022-06-08T09:54:33.278" v="2" actId="478"/>
          <ac:picMkLst>
            <pc:docMk/>
            <pc:sldMk cId="2006499401" sldId="259"/>
            <ac:picMk id="4" creationId="{51E2471F-2713-7A7B-E9FD-9D70ACF65442}"/>
          </ac:picMkLst>
        </pc:picChg>
        <pc:picChg chg="mod">
          <ac:chgData name="Carlijn Waaijer" userId="c721938d-170b-4bc2-9dd0-9838d98113d9" providerId="ADAL" clId="{08BAC273-56A3-4316-9683-59D3AD0F38EE}" dt="2022-06-08T09:54:39.295" v="4" actId="1076"/>
          <ac:picMkLst>
            <pc:docMk/>
            <pc:sldMk cId="2006499401" sldId="259"/>
            <ac:picMk id="15" creationId="{3FCD2F63-DA01-87F7-82B4-E8C96E020D98}"/>
          </ac:picMkLst>
        </pc:picChg>
        <pc:picChg chg="del">
          <ac:chgData name="Carlijn Waaijer" userId="c721938d-170b-4bc2-9dd0-9838d98113d9" providerId="ADAL" clId="{08BAC273-56A3-4316-9683-59D3AD0F38EE}" dt="2022-06-08T09:54:30.902" v="0" actId="478"/>
          <ac:picMkLst>
            <pc:docMk/>
            <pc:sldMk cId="2006499401" sldId="259"/>
            <ac:picMk id="22" creationId="{5B11987D-3B97-9CCE-924C-0C49AC1A3583}"/>
          </ac:picMkLst>
        </pc:picChg>
      </pc:sldChg>
      <pc:sldChg chg="delSp modSp">
        <pc:chgData name="Carlijn Waaijer" userId="c721938d-170b-4bc2-9dd0-9838d98113d9" providerId="ADAL" clId="{08BAC273-56A3-4316-9683-59D3AD0F38EE}" dt="2022-06-08T09:55:37.674" v="12" actId="1076"/>
        <pc:sldMkLst>
          <pc:docMk/>
          <pc:sldMk cId="1049709543" sldId="261"/>
        </pc:sldMkLst>
        <pc:picChg chg="del mod">
          <ac:chgData name="Carlijn Waaijer" userId="c721938d-170b-4bc2-9dd0-9838d98113d9" providerId="ADAL" clId="{08BAC273-56A3-4316-9683-59D3AD0F38EE}" dt="2022-06-08T09:55:28.061" v="6" actId="478"/>
          <ac:picMkLst>
            <pc:docMk/>
            <pc:sldMk cId="1049709543" sldId="261"/>
            <ac:picMk id="14" creationId="{EBD47EBC-7051-E018-0FB8-828DFFCCA90B}"/>
          </ac:picMkLst>
        </pc:picChg>
        <pc:picChg chg="mod">
          <ac:chgData name="Carlijn Waaijer" userId="c721938d-170b-4bc2-9dd0-9838d98113d9" providerId="ADAL" clId="{08BAC273-56A3-4316-9683-59D3AD0F38EE}" dt="2022-06-08T09:55:37.674" v="12" actId="1076"/>
          <ac:picMkLst>
            <pc:docMk/>
            <pc:sldMk cId="1049709543" sldId="261"/>
            <ac:picMk id="18" creationId="{4CF2FA51-BA46-2733-483B-0871CD29539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12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44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93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03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10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2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90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21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00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26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09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9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Rochelle@positive-minds.n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4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46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E67D46-CA2D-BEDC-3E70-CC6A2D4D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5"/>
            <a:ext cx="3200400" cy="50657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Leskist Kansrijk: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D5CEC6-11A1-5938-0F55-F795C7F67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287776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nl-NL" sz="28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Doorbreek de cirkel van armoede”</a:t>
            </a:r>
          </a:p>
        </p:txBody>
      </p:sp>
      <p:sp>
        <p:nvSpPr>
          <p:cNvPr id="61" name="Arc 4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EB845868-DA20-BC73-B966-7685CEC38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28" y="865513"/>
            <a:ext cx="3676650" cy="1058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B80D48E-55D4-A519-FA88-B30F614AE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55" y="3694207"/>
            <a:ext cx="4600218" cy="30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1B08AB-72A9-CDFA-E532-5D5C256A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143" y="238999"/>
            <a:ext cx="4559535" cy="12612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Wie </a:t>
            </a:r>
            <a:r>
              <a:rPr lang="en-US" sz="6000" kern="12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zijn</a:t>
            </a:r>
            <a:r>
              <a:rPr lang="en-US" sz="6000" kern="12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wij</a:t>
            </a:r>
            <a:r>
              <a:rPr lang="en-US" sz="6000" kern="12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0C577D4-0A0E-B5B1-3644-80825CA3B724}"/>
              </a:ext>
            </a:extLst>
          </p:cNvPr>
          <p:cNvSpPr txBox="1"/>
          <p:nvPr/>
        </p:nvSpPr>
        <p:spPr>
          <a:xfrm>
            <a:off x="4542764" y="1608931"/>
            <a:ext cx="70935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Stichting </a:t>
            </a:r>
            <a:r>
              <a:rPr lang="nl-NL" dirty="0" err="1"/>
              <a:t>Positive</a:t>
            </a:r>
            <a:r>
              <a:rPr lang="nl-NL" dirty="0"/>
              <a:t> </a:t>
            </a:r>
            <a:r>
              <a:rPr lang="nl-NL" dirty="0" err="1"/>
              <a:t>Minds</a:t>
            </a:r>
            <a:r>
              <a:rPr lang="nl-NL" dirty="0"/>
              <a:t> (sinds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Doelgroep: kwetsbare groepen in de samenleving, met name kinderen en jongeren die in armoede opgroeien en/of te maken hebben met schulden. 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</a:rPr>
              <a:t>Alle kinderen moeten de kans krijgen hun talenten te ontwikkelen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</a:rPr>
              <a:t>Innovatieve projecten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</a:rPr>
              <a:t>Carrousel Jongeren &amp; Geld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</a:rPr>
              <a:t>Leskist kansrijk – doorbreek de cirkel van armoede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C6B6255-DF13-76D1-E32B-1B9F5DB9D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" y="5665487"/>
            <a:ext cx="1167731" cy="116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ADCC79A-7B28-553A-C686-7FFC184B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13" y="5665487"/>
            <a:ext cx="1192513" cy="11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5C3E3C2-90FA-7F89-7AA4-477C9ECEC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15" y="5680700"/>
            <a:ext cx="1192513" cy="11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ethouder Esmah Lahlah - Gemeente Tilburg">
            <a:extLst>
              <a:ext uri="{FF2B5EF4-FFF2-40B4-BE49-F238E27FC236}">
                <a16:creationId xmlns:a16="http://schemas.microsoft.com/office/drawing/2014/main" id="{7EB87CA7-213B-8012-A1B0-1E81F91BB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08" y="5539028"/>
            <a:ext cx="1513761" cy="130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uud van den Tillaar nieuwe directeur Kredietbank Limburg. - ParkstadActueel">
            <a:extLst>
              <a:ext uri="{FF2B5EF4-FFF2-40B4-BE49-F238E27FC236}">
                <a16:creationId xmlns:a16="http://schemas.microsoft.com/office/drawing/2014/main" id="{C4149CEC-717E-2AF8-0941-C9B20D07D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47" y="5640861"/>
            <a:ext cx="1586852" cy="11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log: Toekomstbestendig ziekenhuis vraagt nieuw bestuurlijk DNA - Zorgvisie">
            <a:extLst>
              <a:ext uri="{FF2B5EF4-FFF2-40B4-BE49-F238E27FC236}">
                <a16:creationId xmlns:a16="http://schemas.microsoft.com/office/drawing/2014/main" id="{11ACE192-731D-85AC-9090-B86DE1917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10" y="5611450"/>
            <a:ext cx="1837944" cy="12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ontact">
            <a:extLst>
              <a:ext uri="{FF2B5EF4-FFF2-40B4-BE49-F238E27FC236}">
                <a16:creationId xmlns:a16="http://schemas.microsoft.com/office/drawing/2014/main" id="{0619DAAA-8E54-E5CE-BEDC-CF5411665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323" y="5539028"/>
            <a:ext cx="1232930" cy="13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Lousewies van der Laan nieuwe Algemeen Directeur TI-NL">
            <a:extLst>
              <a:ext uri="{FF2B5EF4-FFF2-40B4-BE49-F238E27FC236}">
                <a16:creationId xmlns:a16="http://schemas.microsoft.com/office/drawing/2014/main" id="{373FCE51-B5A0-1BEB-8534-4D64F6BD1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964" y="5501006"/>
            <a:ext cx="1379988" cy="13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E55485-FB1F-7D3D-58BD-75889046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42" y="2140056"/>
            <a:ext cx="4188796" cy="25292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Leskist </a:t>
            </a:r>
            <a:r>
              <a:rPr lang="en-US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Kansrijk</a:t>
            </a: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4200" dirty="0" err="1">
                <a:solidFill>
                  <a:srgbClr val="FFFFFF"/>
                </a:solidFill>
              </a:rPr>
              <a:t>D</a:t>
            </a:r>
            <a:r>
              <a:rPr lang="en-US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oorbreek</a:t>
            </a: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cirkel</a:t>
            </a: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armoede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Afbeelding 19" descr="Afbeelding met tekst&#10;&#10;Automatisch gegenereerde beschrijving">
            <a:extLst>
              <a:ext uri="{FF2B5EF4-FFF2-40B4-BE49-F238E27FC236}">
                <a16:creationId xmlns:a16="http://schemas.microsoft.com/office/drawing/2014/main" id="{72182635-6118-AC7D-3527-47B606F7B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74" y="0"/>
            <a:ext cx="4063926" cy="46598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EDFAB64-E8D6-DB00-7AB3-10FA9ABB1EB0}"/>
              </a:ext>
            </a:extLst>
          </p:cNvPr>
          <p:cNvSpPr txBox="1"/>
          <p:nvPr/>
        </p:nvSpPr>
        <p:spPr>
          <a:xfrm>
            <a:off x="5985164" y="5011563"/>
            <a:ext cx="574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De </a:t>
            </a:r>
            <a:r>
              <a:rPr lang="nl-NL" err="1"/>
              <a:t>leskist</a:t>
            </a:r>
            <a:r>
              <a:rPr lang="nl-NL"/>
              <a:t> is een middel om op een laagdrempelige manier het gesprek over armoede in de klas op gang brengen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FCD2F63-DA01-87F7-82B4-E8C96E020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36" y="4781088"/>
            <a:ext cx="2708429" cy="18959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F6573DDB-633E-2340-DBDB-2FA653B10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" y="9777"/>
            <a:ext cx="3118021" cy="222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430D0B-9D95-B5FF-8F62-25D5FC1A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1" y="2744662"/>
            <a:ext cx="6589707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Doel: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nl-NL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Bewustzijn bij kinderen stimuleren</a:t>
            </a:r>
            <a:br>
              <a:rPr lang="nl-NL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nl-NL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nl-NL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Leerkrachten helpen met signaalfunctie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ballon: ovaal 13">
            <a:extLst>
              <a:ext uri="{FF2B5EF4-FFF2-40B4-BE49-F238E27FC236}">
                <a16:creationId xmlns:a16="http://schemas.microsoft.com/office/drawing/2014/main" id="{56A20D40-8AE1-C662-A4D6-8E6B93F51158}"/>
              </a:ext>
            </a:extLst>
          </p:cNvPr>
          <p:cNvSpPr/>
          <p:nvPr/>
        </p:nvSpPr>
        <p:spPr>
          <a:xfrm>
            <a:off x="7011662" y="273747"/>
            <a:ext cx="4829236" cy="2693809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“Als de post door ouders ongeopend wordt weggegooid omdat die alleen maar ellende brengt, is de kans groot dat kinderen dit later ook gaan doen” </a:t>
            </a:r>
          </a:p>
        </p:txBody>
      </p:sp>
      <p:pic>
        <p:nvPicPr>
          <p:cNvPr id="2052" name="Picture 4" descr="Belastingdienst gaat met software van Enschedees bedrijf werken | Foto |  tubantia.nl">
            <a:extLst>
              <a:ext uri="{FF2B5EF4-FFF2-40B4-BE49-F238E27FC236}">
                <a16:creationId xmlns:a16="http://schemas.microsoft.com/office/drawing/2014/main" id="{6B85416E-376E-CE37-4B6F-43DDA9E8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34" y="3265937"/>
            <a:ext cx="5882995" cy="361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5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EAE061-4AFE-4B3A-8FA1-FC5953E7E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0398FB-7D27-4C59-A68B-663AE7A37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F0135E-4413-B192-B478-0CBF79BC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666" y="282316"/>
            <a:ext cx="6589707" cy="8929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nl-NL" sz="6000" dirty="0">
                <a:solidFill>
                  <a:schemeClr val="bg2">
                    <a:lumMod val="25000"/>
                  </a:schemeClr>
                </a:solidFill>
              </a:rPr>
              <a:t>Klas in actie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DEE8134-8942-423C-9EAA-0110FCA11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Venlo maakt armoede bespreekbaar op basisschool">
            <a:extLst>
              <a:ext uri="{FF2B5EF4-FFF2-40B4-BE49-F238E27FC236}">
                <a16:creationId xmlns:a16="http://schemas.microsoft.com/office/drawing/2014/main" id="{2D803A78-5921-6754-331B-E256AEB954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Venlo maakt armoede bespreekbaar op basisschool">
            <a:extLst>
              <a:ext uri="{FF2B5EF4-FFF2-40B4-BE49-F238E27FC236}">
                <a16:creationId xmlns:a16="http://schemas.microsoft.com/office/drawing/2014/main" id="{7D982D26-0045-59B1-2657-F8C6A20EB6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4CF2FA51-BA46-2733-483B-0871CD295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41" y="1834468"/>
            <a:ext cx="7602606" cy="427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0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F0135E-4413-B192-B478-0CBF79BC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748285"/>
            <a:ext cx="7770541" cy="40834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nl-NL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Samenwerking met partners</a:t>
            </a:r>
            <a:br>
              <a:rPr lang="nl-NL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nl-NL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nl-NL" sz="2800" dirty="0"/>
              <a:t>Gemeente, B</a:t>
            </a:r>
            <a:r>
              <a:rPr lang="nl-NL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ibliotheken</a:t>
            </a:r>
            <a:r>
              <a:rPr lang="nl-NL" sz="2800" dirty="0"/>
              <a:t>, scholen,  maatschappelijke organisaties in de stad en fondsen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FE16112-041B-01FB-2939-3E2D982FDA2F}"/>
              </a:ext>
            </a:extLst>
          </p:cNvPr>
          <p:cNvSpPr txBox="1"/>
          <p:nvPr/>
        </p:nvSpPr>
        <p:spPr>
          <a:xfrm>
            <a:off x="5841463" y="4690245"/>
            <a:ext cx="56622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 </a:t>
            </a:r>
            <a:endParaRPr lang="nl-NL" sz="1400" dirty="0"/>
          </a:p>
          <a:p>
            <a:r>
              <a:rPr lang="nl-NL" b="1" dirty="0"/>
              <a:t>Bibliotheken:</a:t>
            </a:r>
          </a:p>
          <a:p>
            <a:pPr algn="r"/>
            <a:r>
              <a:rPr lang="nl-NL" sz="1400" dirty="0"/>
              <a:t>Albrandswaard, Amsterdam Noord, Barendrecht, Delft, </a:t>
            </a:r>
          </a:p>
          <a:p>
            <a:pPr algn="r"/>
            <a:r>
              <a:rPr lang="nl-NL" sz="1400" dirty="0"/>
              <a:t>Den Haag , Groningen, Haarlem, Lansingerland, </a:t>
            </a:r>
          </a:p>
          <a:p>
            <a:pPr algn="r"/>
            <a:r>
              <a:rPr lang="nl-NL" sz="1400" dirty="0"/>
              <a:t>Purmerend, Raalte, Ridderkerk, Rijswijk, </a:t>
            </a:r>
          </a:p>
          <a:p>
            <a:pPr algn="r"/>
            <a:r>
              <a:rPr lang="nl-NL" sz="1400" dirty="0"/>
              <a:t>Rotterdam, Sittard, Velsen, Venlo, </a:t>
            </a:r>
          </a:p>
          <a:p>
            <a:pPr algn="r"/>
            <a:r>
              <a:rPr lang="nl-NL" sz="1400" dirty="0"/>
              <a:t>Tilburg, Waalwijk, Westland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303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F0135E-4413-B192-B478-0CBF79BC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621" y="2278575"/>
            <a:ext cx="7770541" cy="36254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 dirty="0" err="1">
                <a:solidFill>
                  <a:schemeClr val="bg2">
                    <a:lumMod val="25000"/>
                  </a:schemeClr>
                </a:solidFill>
              </a:rPr>
              <a:t>Vragen</a:t>
            </a:r>
            <a:r>
              <a:rPr lang="en-US" sz="6700" dirty="0">
                <a:solidFill>
                  <a:schemeClr val="bg2">
                    <a:lumMod val="25000"/>
                  </a:schemeClr>
                </a:solidFill>
              </a:rPr>
              <a:t>?</a:t>
            </a:r>
            <a:br>
              <a:rPr lang="en-US" sz="67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Rochelle@positive-minds.nl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06 44 175 993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5BE34A-60A2-748D-C294-59DF39324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38" y="3906415"/>
            <a:ext cx="4354214" cy="29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26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17699351111747A51809DC38030B25" ma:contentTypeVersion="13" ma:contentTypeDescription="Een nieuw document maken." ma:contentTypeScope="" ma:versionID="fb35907f9483da054354b30eec4884f5">
  <xsd:schema xmlns:xsd="http://www.w3.org/2001/XMLSchema" xmlns:xs="http://www.w3.org/2001/XMLSchema" xmlns:p="http://schemas.microsoft.com/office/2006/metadata/properties" xmlns:ns2="a8104a92-7c94-4943-80b3-2d9bd95f55ed" xmlns:ns3="36459c57-6102-4cbb-94e1-cf0e63b50b66" targetNamespace="http://schemas.microsoft.com/office/2006/metadata/properties" ma:root="true" ma:fieldsID="e09fa14dc08270212e27a0afbcf702ab" ns2:_="" ns3:_="">
    <xsd:import namespace="a8104a92-7c94-4943-80b3-2d9bd95f55ed"/>
    <xsd:import namespace="36459c57-6102-4cbb-94e1-cf0e63b50b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104a92-7c94-4943-80b3-2d9bd95f5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59c57-6102-4cbb-94e1-cf0e63b50b6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CE6FBD-FAA5-4654-A5E9-86C9C0EFE7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DEC655-4C69-4EFB-9045-EAABC9F3DF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635D10-5D4D-4C84-9AD5-C4479DED40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104a92-7c94-4943-80b3-2d9bd95f55ed"/>
    <ds:schemaRef ds:uri="36459c57-6102-4cbb-94e1-cf0e63b50b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226</Words>
  <Application>Microsoft Office PowerPoint</Application>
  <PresentationFormat>Breedbeeld</PresentationFormat>
  <Paragraphs>31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ShapesVTI</vt:lpstr>
      <vt:lpstr>Leskist Kansrijk:</vt:lpstr>
      <vt:lpstr>Wie zijn wij?</vt:lpstr>
      <vt:lpstr>Leskist Kansrijk – Doorbreek de cirkel van armoede</vt:lpstr>
      <vt:lpstr>Doel:  Bewustzijn bij kinderen stimuleren  Leerkrachten helpen met signaalfunctie </vt:lpstr>
      <vt:lpstr>Klas in actie</vt:lpstr>
      <vt:lpstr>Samenwerking met partners  Gemeente, Bibliotheken, scholen,  maatschappelijke organisaties in de stad en fondsen  </vt:lpstr>
      <vt:lpstr>Vragen?     Rochelle@positive-minds.nl 06 44 175 993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Leskist Kansrijk</dc:title>
  <dc:creator>alivioadvies@outlook.com</dc:creator>
  <cp:lastModifiedBy>Carlijn Waaijer</cp:lastModifiedBy>
  <cp:revision>7</cp:revision>
  <dcterms:created xsi:type="dcterms:W3CDTF">2022-05-29T12:01:21Z</dcterms:created>
  <dcterms:modified xsi:type="dcterms:W3CDTF">2022-06-08T09:55:45Z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0x0101006517699351111747A51809DC38030B25</vt:lpwstr>
  </property>
</Properties>
</file>